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84" r:id="rId5"/>
    <p:sldId id="292" r:id="rId6"/>
    <p:sldId id="282" r:id="rId7"/>
    <p:sldId id="287" r:id="rId8"/>
    <p:sldId id="295" r:id="rId9"/>
    <p:sldId id="280" r:id="rId10"/>
    <p:sldId id="291" r:id="rId11"/>
    <p:sldId id="288" r:id="rId12"/>
    <p:sldId id="290" r:id="rId13"/>
    <p:sldId id="281" r:id="rId14"/>
    <p:sldId id="293" r:id="rId15"/>
    <p:sldId id="294" r:id="rId16"/>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02073B"/>
    <a:srgbClr val="252A57"/>
    <a:srgbClr val="5A5959"/>
    <a:srgbClr val="FF3399"/>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62566-201E-4A89-9719-0C00C0C4C3AD}" v="2" dt="2024-03-18T13:25:12.441"/>
    <p1510:client id="{472DCF23-257B-4ADB-BC00-1CB78662BEA0}" v="90" dt="2024-03-17T18:41:37.978"/>
    <p1510:client id="{58BCA408-65F9-42CB-8D3D-D9A44D489D6A}" v="414" dt="2024-03-18T13:43:31.349"/>
  </p1510:revLst>
</p1510:revInfo>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Slevin (Student)" userId="S::paul.slevin.2023@uni.strath.ac.uk::6cac5f6b-88bb-4756-aa85-35f81b96ab28" providerId="AD" clId="Web-{58BCA408-65F9-42CB-8D3D-D9A44D489D6A}"/>
    <pc:docChg chg="addSld modSld">
      <pc:chgData name="Paul Slevin (Student)" userId="S::paul.slevin.2023@uni.strath.ac.uk::6cac5f6b-88bb-4756-aa85-35f81b96ab28" providerId="AD" clId="Web-{58BCA408-65F9-42CB-8D3D-D9A44D489D6A}" dt="2024-03-18T13:43:29.989" v="339"/>
      <pc:docMkLst>
        <pc:docMk/>
      </pc:docMkLst>
      <pc:sldChg chg="addSp delSp modSp">
        <pc:chgData name="Paul Slevin (Student)" userId="S::paul.slevin.2023@uni.strath.ac.uk::6cac5f6b-88bb-4756-aa85-35f81b96ab28" providerId="AD" clId="Web-{58BCA408-65F9-42CB-8D3D-D9A44D489D6A}" dt="2024-03-18T13:41:32.158" v="338"/>
        <pc:sldMkLst>
          <pc:docMk/>
          <pc:sldMk cId="3000014814" sldId="287"/>
        </pc:sldMkLst>
        <pc:spChg chg="del mod">
          <ac:chgData name="Paul Slevin (Student)" userId="S::paul.slevin.2023@uni.strath.ac.uk::6cac5f6b-88bb-4756-aa85-35f81b96ab28" providerId="AD" clId="Web-{58BCA408-65F9-42CB-8D3D-D9A44D489D6A}" dt="2024-03-18T13:29:28.510" v="21"/>
          <ac:spMkLst>
            <pc:docMk/>
            <pc:sldMk cId="3000014814" sldId="287"/>
            <ac:spMk id="5" creationId="{F599BAC2-93B1-0BC9-2B5D-7A2A71A5C8C0}"/>
          </ac:spMkLst>
        </pc:spChg>
        <pc:spChg chg="del mod">
          <ac:chgData name="Paul Slevin (Student)" userId="S::paul.slevin.2023@uni.strath.ac.uk::6cac5f6b-88bb-4756-aa85-35f81b96ab28" providerId="AD" clId="Web-{58BCA408-65F9-42CB-8D3D-D9A44D489D6A}" dt="2024-03-18T13:29:34.416" v="22"/>
          <ac:spMkLst>
            <pc:docMk/>
            <pc:sldMk cId="3000014814" sldId="287"/>
            <ac:spMk id="6" creationId="{778E5CAD-5C16-411E-180E-5FDCC414C965}"/>
          </ac:spMkLst>
        </pc:spChg>
        <pc:spChg chg="del mod">
          <ac:chgData name="Paul Slevin (Student)" userId="S::paul.slevin.2023@uni.strath.ac.uk::6cac5f6b-88bb-4756-aa85-35f81b96ab28" providerId="AD" clId="Web-{58BCA408-65F9-42CB-8D3D-D9A44D489D6A}" dt="2024-03-18T13:29:25.416" v="20"/>
          <ac:spMkLst>
            <pc:docMk/>
            <pc:sldMk cId="3000014814" sldId="287"/>
            <ac:spMk id="8" creationId="{2924F1CA-4FDD-8DF9-A7D4-29CA143D1009}"/>
          </ac:spMkLst>
        </pc:spChg>
        <pc:spChg chg="add del mod">
          <ac:chgData name="Paul Slevin (Student)" userId="S::paul.slevin.2023@uni.strath.ac.uk::6cac5f6b-88bb-4756-aa85-35f81b96ab28" providerId="AD" clId="Web-{58BCA408-65F9-42CB-8D3D-D9A44D489D6A}" dt="2024-03-18T13:37:03.024" v="51"/>
          <ac:spMkLst>
            <pc:docMk/>
            <pc:sldMk cId="3000014814" sldId="287"/>
            <ac:spMk id="13" creationId="{7F4A0D96-AEDF-913B-39C3-541566DCC9D4}"/>
          </ac:spMkLst>
        </pc:spChg>
        <pc:graphicFrameChg chg="add del mod modGraphic">
          <ac:chgData name="Paul Slevin (Student)" userId="S::paul.slevin.2023@uni.strath.ac.uk::6cac5f6b-88bb-4756-aa85-35f81b96ab28" providerId="AD" clId="Web-{58BCA408-65F9-42CB-8D3D-D9A44D489D6A}" dt="2024-03-18T13:28:05.007" v="6"/>
          <ac:graphicFrameMkLst>
            <pc:docMk/>
            <pc:sldMk cId="3000014814" sldId="287"/>
            <ac:graphicFrameMk id="4" creationId="{A93F96E1-2611-EFC5-4D3A-9CCD39030D3D}"/>
          </ac:graphicFrameMkLst>
        </pc:graphicFrameChg>
        <pc:graphicFrameChg chg="add del mod">
          <ac:chgData name="Paul Slevin (Student)" userId="S::paul.slevin.2023@uni.strath.ac.uk::6cac5f6b-88bb-4756-aa85-35f81b96ab28" providerId="AD" clId="Web-{58BCA408-65F9-42CB-8D3D-D9A44D489D6A}" dt="2024-03-18T13:37:12.321" v="55"/>
          <ac:graphicFrameMkLst>
            <pc:docMk/>
            <pc:sldMk cId="3000014814" sldId="287"/>
            <ac:graphicFrameMk id="12" creationId="{ECBF4426-1103-5B4A-4372-12BA92991D0A}"/>
          </ac:graphicFrameMkLst>
        </pc:graphicFrameChg>
        <pc:graphicFrameChg chg="add del mod">
          <ac:chgData name="Paul Slevin (Student)" userId="S::paul.slevin.2023@uni.strath.ac.uk::6cac5f6b-88bb-4756-aa85-35f81b96ab28" providerId="AD" clId="Web-{58BCA408-65F9-42CB-8D3D-D9A44D489D6A}" dt="2024-03-18T13:37:08.165" v="54"/>
          <ac:graphicFrameMkLst>
            <pc:docMk/>
            <pc:sldMk cId="3000014814" sldId="287"/>
            <ac:graphicFrameMk id="15" creationId="{62F57E20-3962-4B46-08AE-B25CFC09679F}"/>
          </ac:graphicFrameMkLst>
        </pc:graphicFrameChg>
        <pc:graphicFrameChg chg="add mod modGraphic">
          <ac:chgData name="Paul Slevin (Student)" userId="S::paul.slevin.2023@uni.strath.ac.uk::6cac5f6b-88bb-4756-aa85-35f81b96ab28" providerId="AD" clId="Web-{58BCA408-65F9-42CB-8D3D-D9A44D489D6A}" dt="2024-03-18T13:41:32.158" v="338"/>
          <ac:graphicFrameMkLst>
            <pc:docMk/>
            <pc:sldMk cId="3000014814" sldId="287"/>
            <ac:graphicFrameMk id="16" creationId="{A2BE317A-AC16-58C6-802E-E0E80D2907D3}"/>
          </ac:graphicFrameMkLst>
        </pc:graphicFrameChg>
        <pc:graphicFrameChg chg="add del mod">
          <ac:chgData name="Paul Slevin (Student)" userId="S::paul.slevin.2023@uni.strath.ac.uk::6cac5f6b-88bb-4756-aa85-35f81b96ab28" providerId="AD" clId="Web-{58BCA408-65F9-42CB-8D3D-D9A44D489D6A}" dt="2024-03-18T13:38:02.276" v="61"/>
          <ac:graphicFrameMkLst>
            <pc:docMk/>
            <pc:sldMk cId="3000014814" sldId="287"/>
            <ac:graphicFrameMk id="18" creationId="{319F49AF-8E2D-682B-9144-5E14D22C9410}"/>
          </ac:graphicFrameMkLst>
        </pc:graphicFrameChg>
        <pc:picChg chg="add del mod">
          <ac:chgData name="Paul Slevin (Student)" userId="S::paul.slevin.2023@uni.strath.ac.uk::6cac5f6b-88bb-4756-aa85-35f81b96ab28" providerId="AD" clId="Web-{58BCA408-65F9-42CB-8D3D-D9A44D489D6A}" dt="2024-03-18T13:29:01.790" v="16"/>
          <ac:picMkLst>
            <pc:docMk/>
            <pc:sldMk cId="3000014814" sldId="287"/>
            <ac:picMk id="9" creationId="{E12EA7D8-0DA3-B8D9-7002-BAE784790A67}"/>
          </ac:picMkLst>
        </pc:picChg>
        <pc:picChg chg="add del mod">
          <ac:chgData name="Paul Slevin (Student)" userId="S::paul.slevin.2023@uni.strath.ac.uk::6cac5f6b-88bb-4756-aa85-35f81b96ab28" providerId="AD" clId="Web-{58BCA408-65F9-42CB-8D3D-D9A44D489D6A}" dt="2024-03-18T13:36:07.991" v="43"/>
          <ac:picMkLst>
            <pc:docMk/>
            <pc:sldMk cId="3000014814" sldId="287"/>
            <ac:picMk id="10" creationId="{7ED4BF1F-1D4E-0C42-6C28-0F8B11BEDF80}"/>
          </ac:picMkLst>
        </pc:picChg>
      </pc:sldChg>
      <pc:sldChg chg="addSp delSp modSp add replId">
        <pc:chgData name="Paul Slevin (Student)" userId="S::paul.slevin.2023@uni.strath.ac.uk::6cac5f6b-88bb-4756-aa85-35f81b96ab28" providerId="AD" clId="Web-{58BCA408-65F9-42CB-8D3D-D9A44D489D6A}" dt="2024-03-18T13:43:29.989" v="339"/>
        <pc:sldMkLst>
          <pc:docMk/>
          <pc:sldMk cId="4133943381" sldId="295"/>
        </pc:sldMkLst>
        <pc:spChg chg="add mod">
          <ac:chgData name="Paul Slevin (Student)" userId="S::paul.slevin.2023@uni.strath.ac.uk::6cac5f6b-88bb-4756-aa85-35f81b96ab28" providerId="AD" clId="Web-{58BCA408-65F9-42CB-8D3D-D9A44D489D6A}" dt="2024-03-18T13:43:29.989" v="339"/>
          <ac:spMkLst>
            <pc:docMk/>
            <pc:sldMk cId="4133943381" sldId="295"/>
            <ac:spMk id="3" creationId="{226E4440-D5A8-8635-2F86-E1A3EC6331E3}"/>
          </ac:spMkLst>
        </pc:spChg>
        <pc:spChg chg="del">
          <ac:chgData name="Paul Slevin (Student)" userId="S::paul.slevin.2023@uni.strath.ac.uk::6cac5f6b-88bb-4756-aa85-35f81b96ab28" providerId="AD" clId="Web-{58BCA408-65F9-42CB-8D3D-D9A44D489D6A}" dt="2024-03-18T13:30:17.011" v="29"/>
          <ac:spMkLst>
            <pc:docMk/>
            <pc:sldMk cId="4133943381" sldId="295"/>
            <ac:spMk id="5" creationId="{F599BAC2-93B1-0BC9-2B5D-7A2A71A5C8C0}"/>
          </ac:spMkLst>
        </pc:spChg>
        <pc:spChg chg="del">
          <ac:chgData name="Paul Slevin (Student)" userId="S::paul.slevin.2023@uni.strath.ac.uk::6cac5f6b-88bb-4756-aa85-35f81b96ab28" providerId="AD" clId="Web-{58BCA408-65F9-42CB-8D3D-D9A44D489D6A}" dt="2024-03-18T13:30:20.918" v="30"/>
          <ac:spMkLst>
            <pc:docMk/>
            <pc:sldMk cId="4133943381" sldId="295"/>
            <ac:spMk id="6" creationId="{778E5CAD-5C16-411E-180E-5FDCC414C965}"/>
          </ac:spMkLst>
        </pc:spChg>
        <pc:spChg chg="mod">
          <ac:chgData name="Paul Slevin (Student)" userId="S::paul.slevin.2023@uni.strath.ac.uk::6cac5f6b-88bb-4756-aa85-35f81b96ab28" providerId="AD" clId="Web-{58BCA408-65F9-42CB-8D3D-D9A44D489D6A}" dt="2024-03-18T13:30:13.933" v="28" actId="20577"/>
          <ac:spMkLst>
            <pc:docMk/>
            <pc:sldMk cId="4133943381" sldId="295"/>
            <ac:spMk id="7" creationId="{75978129-55C1-ECB9-9C5E-8C0A7C5AF4C0}"/>
          </ac:spMkLst>
        </pc:spChg>
        <pc:spChg chg="add del">
          <ac:chgData name="Paul Slevin (Student)" userId="S::paul.slevin.2023@uni.strath.ac.uk::6cac5f6b-88bb-4756-aa85-35f81b96ab28" providerId="AD" clId="Web-{58BCA408-65F9-42CB-8D3D-D9A44D489D6A}" dt="2024-03-18T13:30:31.277" v="33"/>
          <ac:spMkLst>
            <pc:docMk/>
            <pc:sldMk cId="4133943381" sldId="295"/>
            <ac:spMk id="8" creationId="{2924F1CA-4FDD-8DF9-A7D4-29CA143D1009}"/>
          </ac:spMkLst>
        </pc:spChg>
      </pc:sldChg>
    </pc:docChg>
  </pc:docChgLst>
  <pc:docChgLst>
    <pc:chgData name="Michael Patrick (Student)" userId="2f6a1756-fc8b-4f52-80f9-7517b22e004d" providerId="ADAL" clId="{472DCF23-257B-4ADB-BC00-1CB78662BEA0}"/>
    <pc:docChg chg="undo custSel addSld delSld modSld">
      <pc:chgData name="Michael Patrick (Student)" userId="2f6a1756-fc8b-4f52-80f9-7517b22e004d" providerId="ADAL" clId="{472DCF23-257B-4ADB-BC00-1CB78662BEA0}" dt="2024-03-17T18:41:40.895" v="218" actId="20577"/>
      <pc:docMkLst>
        <pc:docMk/>
      </pc:docMkLst>
      <pc:sldChg chg="addSp modSp del">
        <pc:chgData name="Michael Patrick (Student)" userId="2f6a1756-fc8b-4f52-80f9-7517b22e004d" providerId="ADAL" clId="{472DCF23-257B-4ADB-BC00-1CB78662BEA0}" dt="2024-03-17T18:22:28.867" v="105" actId="2696"/>
        <pc:sldMkLst>
          <pc:docMk/>
          <pc:sldMk cId="73877701" sldId="257"/>
        </pc:sldMkLst>
        <pc:picChg chg="add mod">
          <ac:chgData name="Michael Patrick (Student)" userId="2f6a1756-fc8b-4f52-80f9-7517b22e004d" providerId="ADAL" clId="{472DCF23-257B-4ADB-BC00-1CB78662BEA0}" dt="2024-03-17T18:22:21.943" v="104" actId="1076"/>
          <ac:picMkLst>
            <pc:docMk/>
            <pc:sldMk cId="73877701" sldId="257"/>
            <ac:picMk id="3074" creationId="{851E94D9-3CC2-6F51-6735-2A826936D38D}"/>
          </ac:picMkLst>
        </pc:picChg>
      </pc:sldChg>
      <pc:sldChg chg="modSp del mod">
        <pc:chgData name="Michael Patrick (Student)" userId="2f6a1756-fc8b-4f52-80f9-7517b22e004d" providerId="ADAL" clId="{472DCF23-257B-4ADB-BC00-1CB78662BEA0}" dt="2024-03-17T18:40:52.096" v="137" actId="2696"/>
        <pc:sldMkLst>
          <pc:docMk/>
          <pc:sldMk cId="4170827382" sldId="279"/>
        </pc:sldMkLst>
        <pc:spChg chg="mod">
          <ac:chgData name="Michael Patrick (Student)" userId="2f6a1756-fc8b-4f52-80f9-7517b22e004d" providerId="ADAL" clId="{472DCF23-257B-4ADB-BC00-1CB78662BEA0}" dt="2024-03-17T18:40:33.735" v="133" actId="1076"/>
          <ac:spMkLst>
            <pc:docMk/>
            <pc:sldMk cId="4170827382" sldId="279"/>
            <ac:spMk id="7" creationId="{75978129-55C1-ECB9-9C5E-8C0A7C5AF4C0}"/>
          </ac:spMkLst>
        </pc:spChg>
      </pc:sldChg>
      <pc:sldChg chg="addSp modSp mod">
        <pc:chgData name="Michael Patrick (Student)" userId="2f6a1756-fc8b-4f52-80f9-7517b22e004d" providerId="ADAL" clId="{472DCF23-257B-4ADB-BC00-1CB78662BEA0}" dt="2024-03-17T18:17:03.217" v="68" actId="1038"/>
        <pc:sldMkLst>
          <pc:docMk/>
          <pc:sldMk cId="3191598809" sldId="282"/>
        </pc:sldMkLst>
        <pc:spChg chg="mod">
          <ac:chgData name="Michael Patrick (Student)" userId="2f6a1756-fc8b-4f52-80f9-7517b22e004d" providerId="ADAL" clId="{472DCF23-257B-4ADB-BC00-1CB78662BEA0}" dt="2024-03-17T18:14:55.392" v="30" actId="1076"/>
          <ac:spMkLst>
            <pc:docMk/>
            <pc:sldMk cId="3191598809" sldId="282"/>
            <ac:spMk id="3" creationId="{E9E3FBAA-4A74-1C93-DAC8-EBDBD276728B}"/>
          </ac:spMkLst>
        </pc:spChg>
        <pc:picChg chg="add mod">
          <ac:chgData name="Michael Patrick (Student)" userId="2f6a1756-fc8b-4f52-80f9-7517b22e004d" providerId="ADAL" clId="{472DCF23-257B-4ADB-BC00-1CB78662BEA0}" dt="2024-03-17T18:17:03.217" v="68" actId="1038"/>
          <ac:picMkLst>
            <pc:docMk/>
            <pc:sldMk cId="3191598809" sldId="282"/>
            <ac:picMk id="2050" creationId="{5E8BA406-0770-E5E7-1CBC-AEC75C3DAA73}"/>
          </ac:picMkLst>
        </pc:picChg>
      </pc:sldChg>
      <pc:sldChg chg="del">
        <pc:chgData name="Michael Patrick (Student)" userId="2f6a1756-fc8b-4f52-80f9-7517b22e004d" providerId="ADAL" clId="{472DCF23-257B-4ADB-BC00-1CB78662BEA0}" dt="2024-03-17T18:22:41.450" v="106" actId="2696"/>
        <pc:sldMkLst>
          <pc:docMk/>
          <pc:sldMk cId="676066190" sldId="286"/>
        </pc:sldMkLst>
      </pc:sldChg>
      <pc:sldChg chg="addSp delSp modSp mod">
        <pc:chgData name="Michael Patrick (Student)" userId="2f6a1756-fc8b-4f52-80f9-7517b22e004d" providerId="ADAL" clId="{472DCF23-257B-4ADB-BC00-1CB78662BEA0}" dt="2024-03-17T18:41:40.895" v="218" actId="20577"/>
        <pc:sldMkLst>
          <pc:docMk/>
          <pc:sldMk cId="3000014814" sldId="287"/>
        </pc:sldMkLst>
        <pc:spChg chg="add del mod">
          <ac:chgData name="Michael Patrick (Student)" userId="2f6a1756-fc8b-4f52-80f9-7517b22e004d" providerId="ADAL" clId="{472DCF23-257B-4ADB-BC00-1CB78662BEA0}" dt="2024-03-17T18:40:40.422" v="135" actId="478"/>
          <ac:spMkLst>
            <pc:docMk/>
            <pc:sldMk cId="3000014814" sldId="287"/>
            <ac:spMk id="3" creationId="{13B0D281-EC8B-77ED-9E61-CE297A60F4F2}"/>
          </ac:spMkLst>
        </pc:spChg>
        <pc:spChg chg="add mod">
          <ac:chgData name="Michael Patrick (Student)" userId="2f6a1756-fc8b-4f52-80f9-7517b22e004d" providerId="ADAL" clId="{472DCF23-257B-4ADB-BC00-1CB78662BEA0}" dt="2024-03-17T18:40:47.345" v="136" actId="1076"/>
          <ac:spMkLst>
            <pc:docMk/>
            <pc:sldMk cId="3000014814" sldId="287"/>
            <ac:spMk id="5" creationId="{F599BAC2-93B1-0BC9-2B5D-7A2A71A5C8C0}"/>
          </ac:spMkLst>
        </pc:spChg>
        <pc:spChg chg="add mod">
          <ac:chgData name="Michael Patrick (Student)" userId="2f6a1756-fc8b-4f52-80f9-7517b22e004d" providerId="ADAL" clId="{472DCF23-257B-4ADB-BC00-1CB78662BEA0}" dt="2024-03-17T18:41:34.272" v="175" actId="20577"/>
          <ac:spMkLst>
            <pc:docMk/>
            <pc:sldMk cId="3000014814" sldId="287"/>
            <ac:spMk id="6" creationId="{778E5CAD-5C16-411E-180E-5FDCC414C965}"/>
          </ac:spMkLst>
        </pc:spChg>
        <pc:spChg chg="add mod">
          <ac:chgData name="Michael Patrick (Student)" userId="2f6a1756-fc8b-4f52-80f9-7517b22e004d" providerId="ADAL" clId="{472DCF23-257B-4ADB-BC00-1CB78662BEA0}" dt="2024-03-17T18:41:40.895" v="218" actId="20577"/>
          <ac:spMkLst>
            <pc:docMk/>
            <pc:sldMk cId="3000014814" sldId="287"/>
            <ac:spMk id="8" creationId="{2924F1CA-4FDD-8DF9-A7D4-29CA143D1009}"/>
          </ac:spMkLst>
        </pc:spChg>
      </pc:sldChg>
      <pc:sldChg chg="addSp delSp mod">
        <pc:chgData name="Michael Patrick (Student)" userId="2f6a1756-fc8b-4f52-80f9-7517b22e004d" providerId="ADAL" clId="{472DCF23-257B-4ADB-BC00-1CB78662BEA0}" dt="2024-03-17T18:26:14.218" v="110" actId="478"/>
        <pc:sldMkLst>
          <pc:docMk/>
          <pc:sldMk cId="3529896322" sldId="290"/>
        </pc:sldMkLst>
        <pc:spChg chg="add del">
          <ac:chgData name="Michael Patrick (Student)" userId="2f6a1756-fc8b-4f52-80f9-7517b22e004d" providerId="ADAL" clId="{472DCF23-257B-4ADB-BC00-1CB78662BEA0}" dt="2024-03-17T18:25:58.833" v="108" actId="22"/>
          <ac:spMkLst>
            <pc:docMk/>
            <pc:sldMk cId="3529896322" sldId="290"/>
            <ac:spMk id="6" creationId="{EB1A3CDF-9F53-4A26-245E-F107F5E9DE3D}"/>
          </ac:spMkLst>
        </pc:spChg>
        <pc:picChg chg="add del">
          <ac:chgData name="Michael Patrick (Student)" userId="2f6a1756-fc8b-4f52-80f9-7517b22e004d" providerId="ADAL" clId="{472DCF23-257B-4ADB-BC00-1CB78662BEA0}" dt="2024-03-17T18:26:14.218" v="110" actId="478"/>
          <ac:picMkLst>
            <pc:docMk/>
            <pc:sldMk cId="3529896322" sldId="290"/>
            <ac:picMk id="5122" creationId="{D9DAAC5B-1506-4992-BD5C-A23BCA1D7912}"/>
          </ac:picMkLst>
        </pc:picChg>
      </pc:sldChg>
      <pc:sldChg chg="addSp delSp modSp add mod">
        <pc:chgData name="Michael Patrick (Student)" userId="2f6a1756-fc8b-4f52-80f9-7517b22e004d" providerId="ADAL" clId="{472DCF23-257B-4ADB-BC00-1CB78662BEA0}" dt="2024-03-17T18:13:29.725" v="25" actId="14861"/>
        <pc:sldMkLst>
          <pc:docMk/>
          <pc:sldMk cId="3885863365" sldId="292"/>
        </pc:sldMkLst>
        <pc:picChg chg="add del mod">
          <ac:chgData name="Michael Patrick (Student)" userId="2f6a1756-fc8b-4f52-80f9-7517b22e004d" providerId="ADAL" clId="{472DCF23-257B-4ADB-BC00-1CB78662BEA0}" dt="2024-03-17T18:12:04.911" v="19" actId="478"/>
          <ac:picMkLst>
            <pc:docMk/>
            <pc:sldMk cId="3885863365" sldId="292"/>
            <ac:picMk id="7" creationId="{A9A3E556-EA93-E5AF-3156-A53136E1285B}"/>
          </ac:picMkLst>
        </pc:picChg>
        <pc:picChg chg="add del mod">
          <ac:chgData name="Michael Patrick (Student)" userId="2f6a1756-fc8b-4f52-80f9-7517b22e004d" providerId="ADAL" clId="{472DCF23-257B-4ADB-BC00-1CB78662BEA0}" dt="2024-03-17T18:11:51.681" v="11"/>
          <ac:picMkLst>
            <pc:docMk/>
            <pc:sldMk cId="3885863365" sldId="292"/>
            <ac:picMk id="1026" creationId="{160CF640-D220-97ED-2913-B2C66BF19867}"/>
          </ac:picMkLst>
        </pc:picChg>
        <pc:picChg chg="add del mod">
          <ac:chgData name="Michael Patrick (Student)" userId="2f6a1756-fc8b-4f52-80f9-7517b22e004d" providerId="ADAL" clId="{472DCF23-257B-4ADB-BC00-1CB78662BEA0}" dt="2024-03-17T18:12:03.134" v="18"/>
          <ac:picMkLst>
            <pc:docMk/>
            <pc:sldMk cId="3885863365" sldId="292"/>
            <ac:picMk id="1028" creationId="{FC03756D-70F4-2BB4-BCC5-69EBB1FF4FCB}"/>
          </ac:picMkLst>
        </pc:picChg>
        <pc:picChg chg="add mod">
          <ac:chgData name="Michael Patrick (Student)" userId="2f6a1756-fc8b-4f52-80f9-7517b22e004d" providerId="ADAL" clId="{472DCF23-257B-4ADB-BC00-1CB78662BEA0}" dt="2024-03-17T18:13:29.725" v="25" actId="14861"/>
          <ac:picMkLst>
            <pc:docMk/>
            <pc:sldMk cId="3885863365" sldId="292"/>
            <ac:picMk id="1030" creationId="{18BEC322-2B91-7890-931D-630A3BA073AF}"/>
          </ac:picMkLst>
        </pc:picChg>
      </pc:sldChg>
      <pc:sldChg chg="addSp delSp modSp add mod">
        <pc:chgData name="Michael Patrick (Student)" userId="2f6a1756-fc8b-4f52-80f9-7517b22e004d" providerId="ADAL" clId="{472DCF23-257B-4ADB-BC00-1CB78662BEA0}" dt="2024-03-17T18:22:03.813" v="102" actId="1076"/>
        <pc:sldMkLst>
          <pc:docMk/>
          <pc:sldMk cId="1084014241" sldId="293"/>
        </pc:sldMkLst>
        <pc:spChg chg="del">
          <ac:chgData name="Michael Patrick (Student)" userId="2f6a1756-fc8b-4f52-80f9-7517b22e004d" providerId="ADAL" clId="{472DCF23-257B-4ADB-BC00-1CB78662BEA0}" dt="2024-03-17T18:20:31.630" v="86" actId="478"/>
          <ac:spMkLst>
            <pc:docMk/>
            <pc:sldMk cId="1084014241" sldId="293"/>
            <ac:spMk id="9" creationId="{E5B2365D-4131-1560-2E77-E29CC4B067BD}"/>
          </ac:spMkLst>
        </pc:spChg>
        <pc:picChg chg="add del mod">
          <ac:chgData name="Michael Patrick (Student)" userId="2f6a1756-fc8b-4f52-80f9-7517b22e004d" providerId="ADAL" clId="{472DCF23-257B-4ADB-BC00-1CB78662BEA0}" dt="2024-03-17T18:20:16.417" v="84" actId="478"/>
          <ac:picMkLst>
            <pc:docMk/>
            <pc:sldMk cId="1084014241" sldId="293"/>
            <ac:picMk id="3" creationId="{394A346D-A45A-6875-CDB7-649761AA095C}"/>
          </ac:picMkLst>
        </pc:picChg>
        <pc:picChg chg="add mod">
          <ac:chgData name="Michael Patrick (Student)" userId="2f6a1756-fc8b-4f52-80f9-7517b22e004d" providerId="ADAL" clId="{472DCF23-257B-4ADB-BC00-1CB78662BEA0}" dt="2024-03-17T18:21:18.570" v="94" actId="14100"/>
          <ac:picMkLst>
            <pc:docMk/>
            <pc:sldMk cId="1084014241" sldId="293"/>
            <ac:picMk id="7" creationId="{D418FAB1-6F42-777F-17D5-84B2A2947B9F}"/>
          </ac:picMkLst>
        </pc:picChg>
        <pc:picChg chg="del mod">
          <ac:chgData name="Michael Patrick (Student)" userId="2f6a1756-fc8b-4f52-80f9-7517b22e004d" providerId="ADAL" clId="{472DCF23-257B-4ADB-BC00-1CB78662BEA0}" dt="2024-03-17T18:21:23.171" v="95" actId="478"/>
          <ac:picMkLst>
            <pc:docMk/>
            <pc:sldMk cId="1084014241" sldId="293"/>
            <ac:picMk id="3074" creationId="{851E94D9-3CC2-6F51-6735-2A826936D38D}"/>
          </ac:picMkLst>
        </pc:picChg>
        <pc:picChg chg="add mod">
          <ac:chgData name="Michael Patrick (Student)" userId="2f6a1756-fc8b-4f52-80f9-7517b22e004d" providerId="ADAL" clId="{472DCF23-257B-4ADB-BC00-1CB78662BEA0}" dt="2024-03-17T18:22:03.813" v="102" actId="1076"/>
          <ac:picMkLst>
            <pc:docMk/>
            <pc:sldMk cId="1084014241" sldId="293"/>
            <ac:picMk id="4098" creationId="{67D57965-1C86-715F-2C0B-32DA202E51E5}"/>
          </ac:picMkLst>
        </pc:picChg>
      </pc:sldChg>
      <pc:sldChg chg="modSp new mod">
        <pc:chgData name="Michael Patrick (Student)" userId="2f6a1756-fc8b-4f52-80f9-7517b22e004d" providerId="ADAL" clId="{472DCF23-257B-4ADB-BC00-1CB78662BEA0}" dt="2024-03-17T18:34:21.964" v="130" actId="20577"/>
        <pc:sldMkLst>
          <pc:docMk/>
          <pc:sldMk cId="1291257810" sldId="294"/>
        </pc:sldMkLst>
        <pc:spChg chg="mod">
          <ac:chgData name="Michael Patrick (Student)" userId="2f6a1756-fc8b-4f52-80f9-7517b22e004d" providerId="ADAL" clId="{472DCF23-257B-4ADB-BC00-1CB78662BEA0}" dt="2024-03-17T18:34:21.964" v="130" actId="20577"/>
          <ac:spMkLst>
            <pc:docMk/>
            <pc:sldMk cId="1291257810" sldId="294"/>
            <ac:spMk id="2" creationId="{335B9B53-7136-79BA-16C6-030F30CBC885}"/>
          </ac:spMkLst>
        </pc:spChg>
        <pc:spChg chg="mod">
          <ac:chgData name="Michael Patrick (Student)" userId="2f6a1756-fc8b-4f52-80f9-7517b22e004d" providerId="ADAL" clId="{472DCF23-257B-4ADB-BC00-1CB78662BEA0}" dt="2024-03-17T18:34:07.527" v="118" actId="20577"/>
          <ac:spMkLst>
            <pc:docMk/>
            <pc:sldMk cId="1291257810" sldId="294"/>
            <ac:spMk id="3" creationId="{FADDF927-FF92-1E29-1C31-A060CB1F8C30}"/>
          </ac:spMkLst>
        </pc:spChg>
      </pc:sldChg>
    </pc:docChg>
  </pc:docChgLst>
  <pc:docChgLst>
    <pc:chgData name="Paul Slevin (Student)" userId="S::paul.slevin.2023@uni.strath.ac.uk::6cac5f6b-88bb-4756-aa85-35f81b96ab28" providerId="AD" clId="Web-{25962566-201E-4A89-9719-0C00C0C4C3AD}"/>
    <pc:docChg chg="addSld delSld">
      <pc:chgData name="Paul Slevin (Student)" userId="S::paul.slevin.2023@uni.strath.ac.uk::6cac5f6b-88bb-4756-aa85-35f81b96ab28" providerId="AD" clId="Web-{25962566-201E-4A89-9719-0C00C0C4C3AD}" dt="2024-03-18T13:25:12.441" v="1"/>
      <pc:docMkLst>
        <pc:docMk/>
      </pc:docMkLst>
      <pc:sldChg chg="new del">
        <pc:chgData name="Paul Slevin (Student)" userId="S::paul.slevin.2023@uni.strath.ac.uk::6cac5f6b-88bb-4756-aa85-35f81b96ab28" providerId="AD" clId="Web-{25962566-201E-4A89-9719-0C00C0C4C3AD}" dt="2024-03-18T13:25:12.441" v="1"/>
        <pc:sldMkLst>
          <pc:docMk/>
          <pc:sldMk cId="2970033755" sldId="29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1" qsCatId="simple" csTypeId="urn:microsoft.com/office/officeart/2005/8/colors/colorful1" csCatId="colorful" phldr="1"/>
      <dgm:spPr/>
      <dgm:t>
        <a:bodyPr rtlCol="0"/>
        <a:lstStyle/>
        <a:p>
          <a:pPr rtl="0"/>
          <a:endParaRPr lang="en-US"/>
        </a:p>
      </dgm:t>
    </dgm:pt>
    <dgm:pt modelId="{49225C73-1633-42F1-AB3B-7CB183E5F8B8}">
      <dgm:prSet phldr="0"/>
      <dgm:spPr/>
      <dgm:t>
        <a:bodyPr rtlCol="0"/>
        <a:lstStyle/>
        <a:p>
          <a:pPr>
            <a:defRPr cap="all"/>
          </a:pPr>
          <a:r>
            <a:rPr lang="en-gb">
              <a:latin typeface="Century Gothic" panose="020B0502020202020204"/>
            </a:rPr>
            <a:t>NLP TECHNIQUES APPLICATION</a:t>
          </a:r>
          <a:endParaRPr lang="en-gb"/>
        </a:p>
      </dgm:t>
    </dgm:pt>
    <dgm:pt modelId="{1A0E2090-1D4F-438A-8766-B6030CE01ADD}" type="parTrans" cxnId="{A9154303-8225-4248-91DC-1B0156A35F07}">
      <dgm:prSet/>
      <dgm:spPr/>
      <dgm:t>
        <a:bodyPr rtlCol="0"/>
        <a:lstStyle/>
        <a:p>
          <a:pPr rtl="0"/>
          <a:endParaRPr lang="en-US"/>
        </a:p>
      </dgm:t>
    </dgm:pt>
    <dgm:pt modelId="{9646853A-8964-4519-A5B1-0B7D18B2983D}" type="sibTrans" cxnId="{A9154303-8225-4248-91DC-1B0156A35F07}">
      <dgm:prSet phldrT="2"/>
      <dgm:spPr/>
      <dgm:t>
        <a:bodyPr rtlCol="0"/>
        <a:lstStyle/>
        <a:p>
          <a:pPr rtl="0"/>
          <a:endParaRPr lang="en-US"/>
        </a:p>
      </dgm:t>
    </dgm:pt>
    <dgm:pt modelId="{1C383F32-22E8-4F62-A3E0-BDC3D5F48992}">
      <dgm:prSet phldr="0"/>
      <dgm:spPr/>
      <dgm:t>
        <a:bodyPr rtlCol="0"/>
        <a:lstStyle/>
        <a:p>
          <a:pPr>
            <a:defRPr cap="all"/>
          </a:pPr>
          <a:r>
            <a:rPr lang="en-gb">
              <a:latin typeface="Century Gothic" panose="020B0502020202020204"/>
            </a:rPr>
            <a:t>INSIGHTS AND RECOMMENDATIONS</a:t>
          </a:r>
          <a:endParaRPr lang="en-gb"/>
        </a:p>
      </dgm:t>
    </dgm:pt>
    <dgm:pt modelId="{A7920A2F-3244-4159-AF04-6A1D38B7B317}" type="parTrans" cxnId="{C4CCE57E-E871-46D6-BAD5-880252C95D22}">
      <dgm:prSet/>
      <dgm:spPr/>
      <dgm:t>
        <a:bodyPr rtlCol="0"/>
        <a:lstStyle/>
        <a:p>
          <a:pPr rtl="0"/>
          <a:endParaRPr lang="en-US"/>
        </a:p>
      </dgm:t>
    </dgm:pt>
    <dgm:pt modelId="{8500F72A-2C6D-4FDF-9C1D-CA691380EB0B}" type="sibTrans" cxnId="{C4CCE57E-E871-46D6-BAD5-880252C95D22}">
      <dgm:prSet phldrT="3"/>
      <dgm:spPr/>
      <dgm:t>
        <a:bodyPr rtlCol="0"/>
        <a:lstStyle/>
        <a:p>
          <a:pPr rtl="0"/>
          <a:endParaRPr lang="en-US"/>
        </a:p>
      </dgm:t>
    </dgm:pt>
    <dgm:pt modelId="{40FC4FFE-8987-4A26-B7F4-8A516F18ADAE}">
      <dgm:prSet/>
      <dgm:spPr/>
      <dgm:t>
        <a:bodyPr rtlCol="0"/>
        <a:lstStyle/>
        <a:p>
          <a:pPr>
            <a:defRPr cap="all"/>
          </a:pPr>
          <a:r>
            <a:rPr lang="en-gb">
              <a:latin typeface="Century Gothic" panose="020B0502020202020204"/>
            </a:rPr>
            <a:t>COMMON THEMES Extraction</a:t>
          </a:r>
          <a:endParaRPr lang="en-gb"/>
        </a:p>
      </dgm:t>
    </dgm:pt>
    <dgm:pt modelId="{5B62599A-5C9B-48E7-896E-EA782AC60C8B}" type="sibTrans" cxnId="{C7AD8469-3C68-4AF9-AB82-79B0043AA120}">
      <dgm:prSet phldrT="1"/>
      <dgm:spPr/>
      <dgm:t>
        <a:bodyPr rtlCol="0"/>
        <a:lstStyle/>
        <a:p>
          <a:pPr rtl="0"/>
          <a:endParaRPr lang="en-US"/>
        </a:p>
      </dgm:t>
    </dgm:pt>
    <dgm:pt modelId="{CAD7EF86-FB23-41F6-BF42-040B36DEFDB1}" type="parTrans" cxnId="{C7AD8469-3C68-4AF9-AB82-79B0043AA120}">
      <dgm:prSet/>
      <dgm:spPr/>
      <dgm:t>
        <a:bodyPr rtlCol="0"/>
        <a:lstStyle/>
        <a:p>
          <a:pPr rtl="0"/>
          <a:endParaRPr lang="en-US"/>
        </a:p>
      </dgm:t>
    </dgm:pt>
    <dgm:pt modelId="{D2766069-98B9-4318-B7FA-0E2C71143498}" type="pres">
      <dgm:prSet presAssocID="{01A66772-F185-4D58-B8BB-E9370D7A7A2B}" presName="vert0" presStyleCnt="0">
        <dgm:presLayoutVars>
          <dgm:dir/>
          <dgm:animOne val="branch"/>
          <dgm:animLvl val="lvl"/>
        </dgm:presLayoutVars>
      </dgm:prSet>
      <dgm:spPr/>
    </dgm:pt>
    <dgm:pt modelId="{31A01014-3D64-4F8D-8FF4-16CFCD748B6E}" type="pres">
      <dgm:prSet presAssocID="{40FC4FFE-8987-4A26-B7F4-8A516F18ADAE}" presName="thickLine" presStyleLbl="alignNode1" presStyleIdx="0" presStyleCnt="3"/>
      <dgm:spPr/>
    </dgm:pt>
    <dgm:pt modelId="{83A0C6C9-9356-48EA-8631-061E50842528}" type="pres">
      <dgm:prSet presAssocID="{40FC4FFE-8987-4A26-B7F4-8A516F18ADAE}" presName="horz1" presStyleCnt="0"/>
      <dgm:spPr/>
    </dgm:pt>
    <dgm:pt modelId="{FCBAAA88-3112-467C-8E02-518B66880C3B}" type="pres">
      <dgm:prSet presAssocID="{40FC4FFE-8987-4A26-B7F4-8A516F18ADAE}" presName="tx1" presStyleLbl="revTx" presStyleIdx="0" presStyleCnt="3"/>
      <dgm:spPr/>
    </dgm:pt>
    <dgm:pt modelId="{A4097F36-14FC-4D6C-B050-BB9AF84AF61A}" type="pres">
      <dgm:prSet presAssocID="{40FC4FFE-8987-4A26-B7F4-8A516F18ADAE}" presName="vert1" presStyleCnt="0"/>
      <dgm:spPr/>
    </dgm:pt>
    <dgm:pt modelId="{676981AE-42C9-4FF9-962A-79BD7F34977B}" type="pres">
      <dgm:prSet presAssocID="{49225C73-1633-42F1-AB3B-7CB183E5F8B8}" presName="thickLine" presStyleLbl="alignNode1" presStyleIdx="1" presStyleCnt="3"/>
      <dgm:spPr/>
    </dgm:pt>
    <dgm:pt modelId="{5BC3DD3A-F14C-4E6F-8D8F-BF7CB239D64C}" type="pres">
      <dgm:prSet presAssocID="{49225C73-1633-42F1-AB3B-7CB183E5F8B8}" presName="horz1" presStyleCnt="0"/>
      <dgm:spPr/>
    </dgm:pt>
    <dgm:pt modelId="{949DECB5-E026-468E-A225-F8B7FB341A64}" type="pres">
      <dgm:prSet presAssocID="{49225C73-1633-42F1-AB3B-7CB183E5F8B8}" presName="tx1" presStyleLbl="revTx" presStyleIdx="1" presStyleCnt="3"/>
      <dgm:spPr/>
    </dgm:pt>
    <dgm:pt modelId="{5C88F378-188E-4180-822E-8F77E05BBD6F}" type="pres">
      <dgm:prSet presAssocID="{49225C73-1633-42F1-AB3B-7CB183E5F8B8}" presName="vert1" presStyleCnt="0"/>
      <dgm:spPr/>
    </dgm:pt>
    <dgm:pt modelId="{654C65FC-57E4-4023-AEF1-620195D7BFC5}" type="pres">
      <dgm:prSet presAssocID="{1C383F32-22E8-4F62-A3E0-BDC3D5F48992}" presName="thickLine" presStyleLbl="alignNode1" presStyleIdx="2" presStyleCnt="3"/>
      <dgm:spPr/>
    </dgm:pt>
    <dgm:pt modelId="{F22F9EF9-1C22-47AA-8BB3-8405F36A2C87}" type="pres">
      <dgm:prSet presAssocID="{1C383F32-22E8-4F62-A3E0-BDC3D5F48992}" presName="horz1" presStyleCnt="0"/>
      <dgm:spPr/>
    </dgm:pt>
    <dgm:pt modelId="{0893FD57-BE40-41E4-B43D-9317DF32EC39}" type="pres">
      <dgm:prSet presAssocID="{1C383F32-22E8-4F62-A3E0-BDC3D5F48992}" presName="tx1" presStyleLbl="revTx" presStyleIdx="2" presStyleCnt="3"/>
      <dgm:spPr/>
    </dgm:pt>
    <dgm:pt modelId="{ACC0FA07-A6B9-492A-B38F-16A31F0D65A6}" type="pres">
      <dgm:prSet presAssocID="{1C383F32-22E8-4F62-A3E0-BDC3D5F48992}" presName="vert1" presStyleCnt="0"/>
      <dgm:spPr/>
    </dgm:pt>
  </dgm:ptLst>
  <dgm:cxnLst>
    <dgm:cxn modelId="{A9154303-8225-4248-91DC-1B0156A35F07}" srcId="{01A66772-F185-4D58-B8BB-E9370D7A7A2B}" destId="{49225C73-1633-42F1-AB3B-7CB183E5F8B8}" srcOrd="1" destOrd="0" parTransId="{1A0E2090-1D4F-438A-8766-B6030CE01ADD}" sibTransId="{9646853A-8964-4519-A5B1-0B7D18B2983D}"/>
    <dgm:cxn modelId="{5482C021-45C6-43F7-9F0C-88DEE9356965}" type="presOf" srcId="{49225C73-1633-42F1-AB3B-7CB183E5F8B8}" destId="{949DECB5-E026-468E-A225-F8B7FB341A64}" srcOrd="0" destOrd="0" presId="urn:microsoft.com/office/officeart/2008/layout/LinedList"/>
    <dgm:cxn modelId="{C7AD8469-3C68-4AF9-AB82-79B0043AA120}" srcId="{01A66772-F185-4D58-B8BB-E9370D7A7A2B}" destId="{40FC4FFE-8987-4A26-B7F4-8A516F18ADAE}" srcOrd="0" destOrd="0" parTransId="{CAD7EF86-FB23-41F6-BF42-040B36DEFDB1}" sibTransId="{5B62599A-5C9B-48E7-896E-EA782AC60C8B}"/>
    <dgm:cxn modelId="{1650B249-5963-419D-B550-EFD3063EBEFF}" type="presOf" srcId="{01A66772-F185-4D58-B8BB-E9370D7A7A2B}" destId="{D2766069-98B9-4318-B7FA-0E2C71143498}" srcOrd="0" destOrd="0" presId="urn:microsoft.com/office/officeart/2008/layout/LinedList"/>
    <dgm:cxn modelId="{C4CCE57E-E871-46D6-BAD5-880252C95D22}" srcId="{01A66772-F185-4D58-B8BB-E9370D7A7A2B}" destId="{1C383F32-22E8-4F62-A3E0-BDC3D5F48992}" srcOrd="2" destOrd="0" parTransId="{A7920A2F-3244-4159-AF04-6A1D38B7B317}" sibTransId="{8500F72A-2C6D-4FDF-9C1D-CA691380EB0B}"/>
    <dgm:cxn modelId="{6BC939BE-6A03-4559-8B33-443ECFB236A1}" type="presOf" srcId="{1C383F32-22E8-4F62-A3E0-BDC3D5F48992}" destId="{0893FD57-BE40-41E4-B43D-9317DF32EC39}" srcOrd="0" destOrd="0" presId="urn:microsoft.com/office/officeart/2008/layout/LinedList"/>
    <dgm:cxn modelId="{B4A8FBC9-A339-4CE6-AC32-E45E16A42273}" type="presOf" srcId="{40FC4FFE-8987-4A26-B7F4-8A516F18ADAE}" destId="{FCBAAA88-3112-467C-8E02-518B66880C3B}" srcOrd="0" destOrd="0" presId="urn:microsoft.com/office/officeart/2008/layout/LinedList"/>
    <dgm:cxn modelId="{14BA7993-1FB2-4127-B567-14394750376E}" type="presParOf" srcId="{D2766069-98B9-4318-B7FA-0E2C71143498}" destId="{31A01014-3D64-4F8D-8FF4-16CFCD748B6E}" srcOrd="0" destOrd="0" presId="urn:microsoft.com/office/officeart/2008/layout/LinedList"/>
    <dgm:cxn modelId="{4A4D9E4F-C187-411E-A103-E7F8CD482A9A}" type="presParOf" srcId="{D2766069-98B9-4318-B7FA-0E2C71143498}" destId="{83A0C6C9-9356-48EA-8631-061E50842528}" srcOrd="1" destOrd="0" presId="urn:microsoft.com/office/officeart/2008/layout/LinedList"/>
    <dgm:cxn modelId="{6ACBF0EF-B874-42AC-A98A-07DC86219621}" type="presParOf" srcId="{83A0C6C9-9356-48EA-8631-061E50842528}" destId="{FCBAAA88-3112-467C-8E02-518B66880C3B}" srcOrd="0" destOrd="0" presId="urn:microsoft.com/office/officeart/2008/layout/LinedList"/>
    <dgm:cxn modelId="{6C441DDC-05EC-43F0-8EA3-A2339134821C}" type="presParOf" srcId="{83A0C6C9-9356-48EA-8631-061E50842528}" destId="{A4097F36-14FC-4D6C-B050-BB9AF84AF61A}" srcOrd="1" destOrd="0" presId="urn:microsoft.com/office/officeart/2008/layout/LinedList"/>
    <dgm:cxn modelId="{C9EA05D1-6F57-4178-8A22-DE2A998C9460}" type="presParOf" srcId="{D2766069-98B9-4318-B7FA-0E2C71143498}" destId="{676981AE-42C9-4FF9-962A-79BD7F34977B}" srcOrd="2" destOrd="0" presId="urn:microsoft.com/office/officeart/2008/layout/LinedList"/>
    <dgm:cxn modelId="{8DBE4C56-8547-45C7-80C5-C36509B517A8}" type="presParOf" srcId="{D2766069-98B9-4318-B7FA-0E2C71143498}" destId="{5BC3DD3A-F14C-4E6F-8D8F-BF7CB239D64C}" srcOrd="3" destOrd="0" presId="urn:microsoft.com/office/officeart/2008/layout/LinedList"/>
    <dgm:cxn modelId="{FA9BDE15-158A-4922-A4EB-6C08F6C83176}" type="presParOf" srcId="{5BC3DD3A-F14C-4E6F-8D8F-BF7CB239D64C}" destId="{949DECB5-E026-468E-A225-F8B7FB341A64}" srcOrd="0" destOrd="0" presId="urn:microsoft.com/office/officeart/2008/layout/LinedList"/>
    <dgm:cxn modelId="{A59144FF-15C5-4F71-83EF-1A337D8B153D}" type="presParOf" srcId="{5BC3DD3A-F14C-4E6F-8D8F-BF7CB239D64C}" destId="{5C88F378-188E-4180-822E-8F77E05BBD6F}" srcOrd="1" destOrd="0" presId="urn:microsoft.com/office/officeart/2008/layout/LinedList"/>
    <dgm:cxn modelId="{2F23150C-C728-4BB0-AA5D-7F829E57F39D}" type="presParOf" srcId="{D2766069-98B9-4318-B7FA-0E2C71143498}" destId="{654C65FC-57E4-4023-AEF1-620195D7BFC5}" srcOrd="4" destOrd="0" presId="urn:microsoft.com/office/officeart/2008/layout/LinedList"/>
    <dgm:cxn modelId="{18FB2535-5677-4D2D-B51F-14328F0C4216}" type="presParOf" srcId="{D2766069-98B9-4318-B7FA-0E2C71143498}" destId="{F22F9EF9-1C22-47AA-8BB3-8405F36A2C87}" srcOrd="5" destOrd="0" presId="urn:microsoft.com/office/officeart/2008/layout/LinedList"/>
    <dgm:cxn modelId="{24D1F36E-5B05-492F-A71C-A454C967F2F7}" type="presParOf" srcId="{F22F9EF9-1C22-47AA-8BB3-8405F36A2C87}" destId="{0893FD57-BE40-41E4-B43D-9317DF32EC39}" srcOrd="0" destOrd="0" presId="urn:microsoft.com/office/officeart/2008/layout/LinedList"/>
    <dgm:cxn modelId="{F1130C1C-2803-41F7-B215-865F9D73E5C4}" type="presParOf" srcId="{F22F9EF9-1C22-47AA-8BB3-8405F36A2C87}" destId="{ACC0FA07-A6B9-492A-B38F-16A31F0D65A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CF556-DCDD-43AB-97AA-FFC893384BDC}"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434206F5-637D-47A6-8A8B-946A5268DB19}">
      <dgm:prSet/>
      <dgm:spPr/>
      <dgm:t>
        <a:bodyPr/>
        <a:lstStyle/>
        <a:p>
          <a:r>
            <a:rPr lang="en-GB" b="1"/>
            <a:t>Automate The Process.</a:t>
          </a:r>
          <a:endParaRPr lang="en-US" b="1"/>
        </a:p>
      </dgm:t>
    </dgm:pt>
    <dgm:pt modelId="{21F4CE66-D601-4749-A166-48BEFBAE51C9}" type="parTrans" cxnId="{76679BD7-3751-440E-B1D9-A9445540A597}">
      <dgm:prSet/>
      <dgm:spPr/>
      <dgm:t>
        <a:bodyPr/>
        <a:lstStyle/>
        <a:p>
          <a:endParaRPr lang="en-US"/>
        </a:p>
      </dgm:t>
    </dgm:pt>
    <dgm:pt modelId="{1224C442-D8EE-4004-A4B1-11980C0DCCB7}" type="sibTrans" cxnId="{76679BD7-3751-440E-B1D9-A9445540A597}">
      <dgm:prSet/>
      <dgm:spPr/>
      <dgm:t>
        <a:bodyPr/>
        <a:lstStyle/>
        <a:p>
          <a:endParaRPr lang="en-US"/>
        </a:p>
      </dgm:t>
    </dgm:pt>
    <dgm:pt modelId="{A91D983E-1F6E-4FEF-9202-FF54830DBE04}">
      <dgm:prSet/>
      <dgm:spPr>
        <a:solidFill>
          <a:srgbClr val="00B050"/>
        </a:solidFill>
      </dgm:spPr>
      <dgm:t>
        <a:bodyPr/>
        <a:lstStyle/>
        <a:p>
          <a:r>
            <a:rPr lang="en-GB" b="1" i="0">
              <a:effectLst/>
              <a:latin typeface="Arial" panose="020B0604020202020204" pitchFamily="34" charset="0"/>
            </a:rPr>
            <a:t>Enhance efficiency by lowering costs and increasing resource availability.</a:t>
          </a:r>
          <a:endParaRPr lang="en-US" b="1"/>
        </a:p>
      </dgm:t>
    </dgm:pt>
    <dgm:pt modelId="{7F948E59-FD4D-4BE9-9022-BDF832700A08}" type="parTrans" cxnId="{4155CA0D-4760-4B02-B3C4-1AA340D67986}">
      <dgm:prSet/>
      <dgm:spPr/>
      <dgm:t>
        <a:bodyPr/>
        <a:lstStyle/>
        <a:p>
          <a:endParaRPr lang="en-US"/>
        </a:p>
      </dgm:t>
    </dgm:pt>
    <dgm:pt modelId="{945E8DB3-4C2B-4F50-84C6-45C9D092F169}" type="sibTrans" cxnId="{4155CA0D-4760-4B02-B3C4-1AA340D67986}">
      <dgm:prSet/>
      <dgm:spPr/>
      <dgm:t>
        <a:bodyPr/>
        <a:lstStyle/>
        <a:p>
          <a:endParaRPr lang="en-US"/>
        </a:p>
      </dgm:t>
    </dgm:pt>
    <dgm:pt modelId="{53E55D78-015A-44C5-8EAC-F385F5583928}">
      <dgm:prSet/>
      <dgm:spPr/>
      <dgm:t>
        <a:bodyPr/>
        <a:lstStyle/>
        <a:p>
          <a:r>
            <a:rPr lang="en-GB" b="1" i="0"/>
            <a:t>Human-like text Generation that includes articles, stories, and dialogue.</a:t>
          </a:r>
          <a:endParaRPr lang="en-US" b="1"/>
        </a:p>
      </dgm:t>
    </dgm:pt>
    <dgm:pt modelId="{D9816BE3-451F-462D-B036-AE3F18ECC53B}" type="parTrans" cxnId="{08DE92A8-668F-4B37-A9CD-63E3182C9AC0}">
      <dgm:prSet/>
      <dgm:spPr/>
      <dgm:t>
        <a:bodyPr/>
        <a:lstStyle/>
        <a:p>
          <a:endParaRPr lang="en-GB"/>
        </a:p>
      </dgm:t>
    </dgm:pt>
    <dgm:pt modelId="{9FBCE7A9-CF21-4B38-AC6E-0C85EE726FE0}" type="sibTrans" cxnId="{08DE92A8-668F-4B37-A9CD-63E3182C9AC0}">
      <dgm:prSet/>
      <dgm:spPr/>
      <dgm:t>
        <a:bodyPr/>
        <a:lstStyle/>
        <a:p>
          <a:endParaRPr lang="en-GB"/>
        </a:p>
      </dgm:t>
    </dgm:pt>
    <dgm:pt modelId="{C9B8F62C-A0E2-4CA1-956B-996188616E11}">
      <dgm:prSet/>
      <dgm:spPr/>
      <dgm:t>
        <a:bodyPr/>
        <a:lstStyle/>
        <a:p>
          <a:r>
            <a:rPr lang="en-GB" b="1"/>
            <a:t>Sentiment Analysis to determine the sentiment or opinion expressed within text.</a:t>
          </a:r>
          <a:endParaRPr lang="en-US" b="1"/>
        </a:p>
      </dgm:t>
    </dgm:pt>
    <dgm:pt modelId="{296AF0B3-A88C-42E7-8DAC-22675B0E0C43}" type="parTrans" cxnId="{D918FA46-2CEE-4673-A613-FF68888A72B5}">
      <dgm:prSet/>
      <dgm:spPr/>
      <dgm:t>
        <a:bodyPr/>
        <a:lstStyle/>
        <a:p>
          <a:endParaRPr lang="en-GB"/>
        </a:p>
      </dgm:t>
    </dgm:pt>
    <dgm:pt modelId="{9D6DE340-E120-4F31-BFC3-6351F383D1F9}" type="sibTrans" cxnId="{D918FA46-2CEE-4673-A613-FF68888A72B5}">
      <dgm:prSet/>
      <dgm:spPr/>
      <dgm:t>
        <a:bodyPr/>
        <a:lstStyle/>
        <a:p>
          <a:endParaRPr lang="en-GB"/>
        </a:p>
      </dgm:t>
    </dgm:pt>
    <dgm:pt modelId="{168F57F7-C4A6-4AB3-B9A0-1DFF983EC659}" type="pres">
      <dgm:prSet presAssocID="{42FCF556-DCDD-43AB-97AA-FFC893384BDC}" presName="Name0" presStyleCnt="0">
        <dgm:presLayoutVars>
          <dgm:dir/>
          <dgm:resizeHandles val="exact"/>
        </dgm:presLayoutVars>
      </dgm:prSet>
      <dgm:spPr/>
    </dgm:pt>
    <dgm:pt modelId="{C692DA65-17B2-4AD7-BFBB-1A42D95B5697}" type="pres">
      <dgm:prSet presAssocID="{434206F5-637D-47A6-8A8B-946A5268DB19}" presName="node" presStyleLbl="node1" presStyleIdx="0" presStyleCnt="4" custScaleX="87871" custScaleY="100527">
        <dgm:presLayoutVars>
          <dgm:bulletEnabled val="1"/>
        </dgm:presLayoutVars>
      </dgm:prSet>
      <dgm:spPr/>
    </dgm:pt>
    <dgm:pt modelId="{01DD0F9A-D2F4-4061-AAD4-3456E6B5E694}" type="pres">
      <dgm:prSet presAssocID="{1224C442-D8EE-4004-A4B1-11980C0DCCB7}" presName="sibTrans" presStyleLbl="sibTrans1D1" presStyleIdx="0" presStyleCnt="3"/>
      <dgm:spPr/>
    </dgm:pt>
    <dgm:pt modelId="{6B4A2EA2-D68C-44DE-B802-B2268002CFCA}" type="pres">
      <dgm:prSet presAssocID="{1224C442-D8EE-4004-A4B1-11980C0DCCB7}" presName="connectorText" presStyleLbl="sibTrans1D1" presStyleIdx="0" presStyleCnt="3"/>
      <dgm:spPr/>
    </dgm:pt>
    <dgm:pt modelId="{553C0A27-3685-4F23-A433-C3C60A93FD49}" type="pres">
      <dgm:prSet presAssocID="{A91D983E-1F6E-4FEF-9202-FF54830DBE04}" presName="node" presStyleLbl="node1" presStyleIdx="1" presStyleCnt="4" custScaleX="118888">
        <dgm:presLayoutVars>
          <dgm:bulletEnabled val="1"/>
        </dgm:presLayoutVars>
      </dgm:prSet>
      <dgm:spPr/>
    </dgm:pt>
    <dgm:pt modelId="{2E637AB4-EDEE-44B1-A76C-6ADB8221544B}" type="pres">
      <dgm:prSet presAssocID="{945E8DB3-4C2B-4F50-84C6-45C9D092F169}" presName="sibTrans" presStyleLbl="sibTrans1D1" presStyleIdx="1" presStyleCnt="3"/>
      <dgm:spPr/>
    </dgm:pt>
    <dgm:pt modelId="{78C1AAB8-70AB-4A7B-86B9-2270433849C3}" type="pres">
      <dgm:prSet presAssocID="{945E8DB3-4C2B-4F50-84C6-45C9D092F169}" presName="connectorText" presStyleLbl="sibTrans1D1" presStyleIdx="1" presStyleCnt="3"/>
      <dgm:spPr/>
    </dgm:pt>
    <dgm:pt modelId="{7299039D-83E7-4669-9F24-683CEAEF7FA0}" type="pres">
      <dgm:prSet presAssocID="{53E55D78-015A-44C5-8EAC-F385F5583928}" presName="node" presStyleLbl="node1" presStyleIdx="2" presStyleCnt="4" custScaleX="127200">
        <dgm:presLayoutVars>
          <dgm:bulletEnabled val="1"/>
        </dgm:presLayoutVars>
      </dgm:prSet>
      <dgm:spPr/>
    </dgm:pt>
    <dgm:pt modelId="{087C8939-62A6-4B76-8FCF-2B77AF83E122}" type="pres">
      <dgm:prSet presAssocID="{9FBCE7A9-CF21-4B38-AC6E-0C85EE726FE0}" presName="sibTrans" presStyleLbl="sibTrans1D1" presStyleIdx="2" presStyleCnt="3"/>
      <dgm:spPr/>
    </dgm:pt>
    <dgm:pt modelId="{497A674D-23E6-4741-BB55-331C9ED473CB}" type="pres">
      <dgm:prSet presAssocID="{9FBCE7A9-CF21-4B38-AC6E-0C85EE726FE0}" presName="connectorText" presStyleLbl="sibTrans1D1" presStyleIdx="2" presStyleCnt="3"/>
      <dgm:spPr/>
    </dgm:pt>
    <dgm:pt modelId="{31D4CBC1-19A6-40D6-8ABD-CE2BF8EEE7D5}" type="pres">
      <dgm:prSet presAssocID="{C9B8F62C-A0E2-4CA1-956B-996188616E11}" presName="node" presStyleLbl="node1" presStyleIdx="3" presStyleCnt="4" custScaleX="108626">
        <dgm:presLayoutVars>
          <dgm:bulletEnabled val="1"/>
        </dgm:presLayoutVars>
      </dgm:prSet>
      <dgm:spPr/>
    </dgm:pt>
  </dgm:ptLst>
  <dgm:cxnLst>
    <dgm:cxn modelId="{4155CA0D-4760-4B02-B3C4-1AA340D67986}" srcId="{42FCF556-DCDD-43AB-97AA-FFC893384BDC}" destId="{A91D983E-1F6E-4FEF-9202-FF54830DBE04}" srcOrd="1" destOrd="0" parTransId="{7F948E59-FD4D-4BE9-9022-BDF832700A08}" sibTransId="{945E8DB3-4C2B-4F50-84C6-45C9D092F169}"/>
    <dgm:cxn modelId="{93431925-A720-4871-B66B-3C235DF265CF}" type="presOf" srcId="{434206F5-637D-47A6-8A8B-946A5268DB19}" destId="{C692DA65-17B2-4AD7-BFBB-1A42D95B5697}" srcOrd="0" destOrd="0" presId="urn:microsoft.com/office/officeart/2016/7/layout/RepeatingBendingProcessNew"/>
    <dgm:cxn modelId="{10E1DE38-26AD-46C9-9192-322951E5E603}" type="presOf" srcId="{1224C442-D8EE-4004-A4B1-11980C0DCCB7}" destId="{01DD0F9A-D2F4-4061-AAD4-3456E6B5E694}" srcOrd="0" destOrd="0" presId="urn:microsoft.com/office/officeart/2016/7/layout/RepeatingBendingProcessNew"/>
    <dgm:cxn modelId="{50AE3D3B-DFED-4EEF-88CF-6F3EB72D55A3}" type="presOf" srcId="{C9B8F62C-A0E2-4CA1-956B-996188616E11}" destId="{31D4CBC1-19A6-40D6-8ABD-CE2BF8EEE7D5}" srcOrd="0" destOrd="0" presId="urn:microsoft.com/office/officeart/2016/7/layout/RepeatingBendingProcessNew"/>
    <dgm:cxn modelId="{D918FA46-2CEE-4673-A613-FF68888A72B5}" srcId="{42FCF556-DCDD-43AB-97AA-FFC893384BDC}" destId="{C9B8F62C-A0E2-4CA1-956B-996188616E11}" srcOrd="3" destOrd="0" parTransId="{296AF0B3-A88C-42E7-8DAC-22675B0E0C43}" sibTransId="{9D6DE340-E120-4F31-BFC3-6351F383D1F9}"/>
    <dgm:cxn modelId="{3BDE0068-B845-4BE3-B6CA-3300E8D8FA31}" type="presOf" srcId="{945E8DB3-4C2B-4F50-84C6-45C9D092F169}" destId="{78C1AAB8-70AB-4A7B-86B9-2270433849C3}" srcOrd="1" destOrd="0" presId="urn:microsoft.com/office/officeart/2016/7/layout/RepeatingBendingProcessNew"/>
    <dgm:cxn modelId="{D297D169-6F3E-45C0-B4D3-1CF2F58BF730}" type="presOf" srcId="{9FBCE7A9-CF21-4B38-AC6E-0C85EE726FE0}" destId="{497A674D-23E6-4741-BB55-331C9ED473CB}" srcOrd="1" destOrd="0" presId="urn:microsoft.com/office/officeart/2016/7/layout/RepeatingBendingProcessNew"/>
    <dgm:cxn modelId="{46E3D669-52AB-4297-9D82-47B5AE62FF0E}" type="presOf" srcId="{42FCF556-DCDD-43AB-97AA-FFC893384BDC}" destId="{168F57F7-C4A6-4AB3-B9A0-1DFF983EC659}" srcOrd="0" destOrd="0" presId="urn:microsoft.com/office/officeart/2016/7/layout/RepeatingBendingProcessNew"/>
    <dgm:cxn modelId="{E1FEF77F-6EB3-4503-ADE5-443E25490658}" type="presOf" srcId="{945E8DB3-4C2B-4F50-84C6-45C9D092F169}" destId="{2E637AB4-EDEE-44B1-A76C-6ADB8221544B}" srcOrd="0" destOrd="0" presId="urn:microsoft.com/office/officeart/2016/7/layout/RepeatingBendingProcessNew"/>
    <dgm:cxn modelId="{08DE92A8-668F-4B37-A9CD-63E3182C9AC0}" srcId="{42FCF556-DCDD-43AB-97AA-FFC893384BDC}" destId="{53E55D78-015A-44C5-8EAC-F385F5583928}" srcOrd="2" destOrd="0" parTransId="{D9816BE3-451F-462D-B036-AE3F18ECC53B}" sibTransId="{9FBCE7A9-CF21-4B38-AC6E-0C85EE726FE0}"/>
    <dgm:cxn modelId="{8AC8D0AE-4D0F-4744-BE56-59DFADBBE5D7}" type="presOf" srcId="{53E55D78-015A-44C5-8EAC-F385F5583928}" destId="{7299039D-83E7-4669-9F24-683CEAEF7FA0}" srcOrd="0" destOrd="0" presId="urn:microsoft.com/office/officeart/2016/7/layout/RepeatingBendingProcessNew"/>
    <dgm:cxn modelId="{0B9EDACC-196E-4AE5-A9E7-192DAD34E871}" type="presOf" srcId="{1224C442-D8EE-4004-A4B1-11980C0DCCB7}" destId="{6B4A2EA2-D68C-44DE-B802-B2268002CFCA}" srcOrd="1" destOrd="0" presId="urn:microsoft.com/office/officeart/2016/7/layout/RepeatingBendingProcessNew"/>
    <dgm:cxn modelId="{76679BD7-3751-440E-B1D9-A9445540A597}" srcId="{42FCF556-DCDD-43AB-97AA-FFC893384BDC}" destId="{434206F5-637D-47A6-8A8B-946A5268DB19}" srcOrd="0" destOrd="0" parTransId="{21F4CE66-D601-4749-A166-48BEFBAE51C9}" sibTransId="{1224C442-D8EE-4004-A4B1-11980C0DCCB7}"/>
    <dgm:cxn modelId="{D5A723DF-95C1-4698-BF95-D14E152A8D76}" type="presOf" srcId="{A91D983E-1F6E-4FEF-9202-FF54830DBE04}" destId="{553C0A27-3685-4F23-A433-C3C60A93FD49}" srcOrd="0" destOrd="0" presId="urn:microsoft.com/office/officeart/2016/7/layout/RepeatingBendingProcessNew"/>
    <dgm:cxn modelId="{7A2C07ED-5CEB-4DC9-A1B3-721DCDC30989}" type="presOf" srcId="{9FBCE7A9-CF21-4B38-AC6E-0C85EE726FE0}" destId="{087C8939-62A6-4B76-8FCF-2B77AF83E122}" srcOrd="0" destOrd="0" presId="urn:microsoft.com/office/officeart/2016/7/layout/RepeatingBendingProcessNew"/>
    <dgm:cxn modelId="{F633A63A-72DF-440A-ABE6-855C80AD159B}" type="presParOf" srcId="{168F57F7-C4A6-4AB3-B9A0-1DFF983EC659}" destId="{C692DA65-17B2-4AD7-BFBB-1A42D95B5697}" srcOrd="0" destOrd="0" presId="urn:microsoft.com/office/officeart/2016/7/layout/RepeatingBendingProcessNew"/>
    <dgm:cxn modelId="{9A1BDA8E-2F72-4A17-94B5-869F91501676}" type="presParOf" srcId="{168F57F7-C4A6-4AB3-B9A0-1DFF983EC659}" destId="{01DD0F9A-D2F4-4061-AAD4-3456E6B5E694}" srcOrd="1" destOrd="0" presId="urn:microsoft.com/office/officeart/2016/7/layout/RepeatingBendingProcessNew"/>
    <dgm:cxn modelId="{5CCAEBB2-052A-40B0-BBA3-F3B4A1C1A03D}" type="presParOf" srcId="{01DD0F9A-D2F4-4061-AAD4-3456E6B5E694}" destId="{6B4A2EA2-D68C-44DE-B802-B2268002CFCA}" srcOrd="0" destOrd="0" presId="urn:microsoft.com/office/officeart/2016/7/layout/RepeatingBendingProcessNew"/>
    <dgm:cxn modelId="{C928BCE2-4317-4EBB-BE67-5B37F8C48A81}" type="presParOf" srcId="{168F57F7-C4A6-4AB3-B9A0-1DFF983EC659}" destId="{553C0A27-3685-4F23-A433-C3C60A93FD49}" srcOrd="2" destOrd="0" presId="urn:microsoft.com/office/officeart/2016/7/layout/RepeatingBendingProcessNew"/>
    <dgm:cxn modelId="{1926BA0B-E7F0-4A8F-B30A-7AD4AD715240}" type="presParOf" srcId="{168F57F7-C4A6-4AB3-B9A0-1DFF983EC659}" destId="{2E637AB4-EDEE-44B1-A76C-6ADB8221544B}" srcOrd="3" destOrd="0" presId="urn:microsoft.com/office/officeart/2016/7/layout/RepeatingBendingProcessNew"/>
    <dgm:cxn modelId="{D8BFB0B8-8C1A-490C-A2A7-402849E218EA}" type="presParOf" srcId="{2E637AB4-EDEE-44B1-A76C-6ADB8221544B}" destId="{78C1AAB8-70AB-4A7B-86B9-2270433849C3}" srcOrd="0" destOrd="0" presId="urn:microsoft.com/office/officeart/2016/7/layout/RepeatingBendingProcessNew"/>
    <dgm:cxn modelId="{3AF819F6-A4DC-464C-B095-AEDF0E9EB6F8}" type="presParOf" srcId="{168F57F7-C4A6-4AB3-B9A0-1DFF983EC659}" destId="{7299039D-83E7-4669-9F24-683CEAEF7FA0}" srcOrd="4" destOrd="0" presId="urn:microsoft.com/office/officeart/2016/7/layout/RepeatingBendingProcessNew"/>
    <dgm:cxn modelId="{6B0114F3-BEAE-4301-A8A7-4403E6CF5AAE}" type="presParOf" srcId="{168F57F7-C4A6-4AB3-B9A0-1DFF983EC659}" destId="{087C8939-62A6-4B76-8FCF-2B77AF83E122}" srcOrd="5" destOrd="0" presId="urn:microsoft.com/office/officeart/2016/7/layout/RepeatingBendingProcessNew"/>
    <dgm:cxn modelId="{267A2E28-5164-4CFF-A91D-5EDFD7A0F623}" type="presParOf" srcId="{087C8939-62A6-4B76-8FCF-2B77AF83E122}" destId="{497A674D-23E6-4741-BB55-331C9ED473CB}" srcOrd="0" destOrd="0" presId="urn:microsoft.com/office/officeart/2016/7/layout/RepeatingBendingProcessNew"/>
    <dgm:cxn modelId="{62438E51-2A1D-474E-A657-1919D100F7A8}" type="presParOf" srcId="{168F57F7-C4A6-4AB3-B9A0-1DFF983EC659}" destId="{31D4CBC1-19A6-40D6-8ABD-CE2BF8EEE7D5}"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01014-3D64-4F8D-8FF4-16CFCD748B6E}">
      <dsp:nvSpPr>
        <dsp:cNvPr id="0" name=""/>
        <dsp:cNvSpPr/>
      </dsp:nvSpPr>
      <dsp:spPr>
        <a:xfrm>
          <a:off x="0" y="2703"/>
          <a:ext cx="75545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AAA88-3112-467C-8E02-518B66880C3B}">
      <dsp:nvSpPr>
        <dsp:cNvPr id="0" name=""/>
        <dsp:cNvSpPr/>
      </dsp:nvSpPr>
      <dsp:spPr>
        <a:xfrm>
          <a:off x="0" y="2703"/>
          <a:ext cx="7554564"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rtlCol="0" anchor="t" anchorCtr="0">
          <a:noAutofit/>
        </a:bodyPr>
        <a:lstStyle/>
        <a:p>
          <a:pPr marL="0" lvl="0" indent="0" algn="l" defTabSz="2311400">
            <a:lnSpc>
              <a:spcPct val="90000"/>
            </a:lnSpc>
            <a:spcBef>
              <a:spcPct val="0"/>
            </a:spcBef>
            <a:spcAft>
              <a:spcPct val="35000"/>
            </a:spcAft>
            <a:buNone/>
            <a:defRPr cap="all"/>
          </a:pPr>
          <a:r>
            <a:rPr lang="en-gb" sz="5200" kern="1200">
              <a:latin typeface="Century Gothic" panose="020B0502020202020204"/>
            </a:rPr>
            <a:t>COMMON THEMES Extraction</a:t>
          </a:r>
          <a:endParaRPr lang="en-gb" sz="5200" kern="1200"/>
        </a:p>
      </dsp:txBody>
      <dsp:txXfrm>
        <a:off x="0" y="2703"/>
        <a:ext cx="7554564" cy="1843578"/>
      </dsp:txXfrm>
    </dsp:sp>
    <dsp:sp modelId="{676981AE-42C9-4FF9-962A-79BD7F34977B}">
      <dsp:nvSpPr>
        <dsp:cNvPr id="0" name=""/>
        <dsp:cNvSpPr/>
      </dsp:nvSpPr>
      <dsp:spPr>
        <a:xfrm>
          <a:off x="0" y="1846281"/>
          <a:ext cx="755456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DECB5-E026-468E-A225-F8B7FB341A64}">
      <dsp:nvSpPr>
        <dsp:cNvPr id="0" name=""/>
        <dsp:cNvSpPr/>
      </dsp:nvSpPr>
      <dsp:spPr>
        <a:xfrm>
          <a:off x="0" y="1846281"/>
          <a:ext cx="7554564"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rtlCol="0" anchor="t" anchorCtr="0">
          <a:noAutofit/>
        </a:bodyPr>
        <a:lstStyle/>
        <a:p>
          <a:pPr marL="0" lvl="0" indent="0" algn="l" defTabSz="2311400">
            <a:lnSpc>
              <a:spcPct val="90000"/>
            </a:lnSpc>
            <a:spcBef>
              <a:spcPct val="0"/>
            </a:spcBef>
            <a:spcAft>
              <a:spcPct val="35000"/>
            </a:spcAft>
            <a:buNone/>
            <a:defRPr cap="all"/>
          </a:pPr>
          <a:r>
            <a:rPr lang="en-gb" sz="5200" kern="1200">
              <a:latin typeface="Century Gothic" panose="020B0502020202020204"/>
            </a:rPr>
            <a:t>NLP TECHNIQUES APPLICATION</a:t>
          </a:r>
          <a:endParaRPr lang="en-gb" sz="5200" kern="1200"/>
        </a:p>
      </dsp:txBody>
      <dsp:txXfrm>
        <a:off x="0" y="1846281"/>
        <a:ext cx="7554564" cy="1843578"/>
      </dsp:txXfrm>
    </dsp:sp>
    <dsp:sp modelId="{654C65FC-57E4-4023-AEF1-620195D7BFC5}">
      <dsp:nvSpPr>
        <dsp:cNvPr id="0" name=""/>
        <dsp:cNvSpPr/>
      </dsp:nvSpPr>
      <dsp:spPr>
        <a:xfrm>
          <a:off x="0" y="3689859"/>
          <a:ext cx="755456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3FD57-BE40-41E4-B43D-9317DF32EC39}">
      <dsp:nvSpPr>
        <dsp:cNvPr id="0" name=""/>
        <dsp:cNvSpPr/>
      </dsp:nvSpPr>
      <dsp:spPr>
        <a:xfrm>
          <a:off x="0" y="3689859"/>
          <a:ext cx="7554564"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rtlCol="0" anchor="t" anchorCtr="0">
          <a:noAutofit/>
        </a:bodyPr>
        <a:lstStyle/>
        <a:p>
          <a:pPr marL="0" lvl="0" indent="0" algn="l" defTabSz="2311400">
            <a:lnSpc>
              <a:spcPct val="90000"/>
            </a:lnSpc>
            <a:spcBef>
              <a:spcPct val="0"/>
            </a:spcBef>
            <a:spcAft>
              <a:spcPct val="35000"/>
            </a:spcAft>
            <a:buNone/>
            <a:defRPr cap="all"/>
          </a:pPr>
          <a:r>
            <a:rPr lang="en-gb" sz="5200" kern="1200">
              <a:latin typeface="Century Gothic" panose="020B0502020202020204"/>
            </a:rPr>
            <a:t>INSIGHTS AND RECOMMENDATIONS</a:t>
          </a:r>
          <a:endParaRPr lang="en-gb" sz="5200" kern="1200"/>
        </a:p>
      </dsp:txBody>
      <dsp:txXfrm>
        <a:off x="0" y="3689859"/>
        <a:ext cx="7554564" cy="1843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D0F9A-D2F4-4061-AAD4-3456E6B5E694}">
      <dsp:nvSpPr>
        <dsp:cNvPr id="0" name=""/>
        <dsp:cNvSpPr/>
      </dsp:nvSpPr>
      <dsp:spPr>
        <a:xfrm>
          <a:off x="2206535" y="1683419"/>
          <a:ext cx="547140" cy="91440"/>
        </a:xfrm>
        <a:custGeom>
          <a:avLst/>
          <a:gdLst/>
          <a:ahLst/>
          <a:cxnLst/>
          <a:rect l="0" t="0" r="0" b="0"/>
          <a:pathLst>
            <a:path>
              <a:moveTo>
                <a:pt x="0" y="45720"/>
              </a:moveTo>
              <a:lnTo>
                <a:pt x="547140"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5661" y="1726250"/>
        <a:ext cx="28887" cy="5777"/>
      </dsp:txXfrm>
    </dsp:sp>
    <dsp:sp modelId="{C692DA65-17B2-4AD7-BFBB-1A42D95B5697}">
      <dsp:nvSpPr>
        <dsp:cNvPr id="0" name=""/>
        <dsp:cNvSpPr/>
      </dsp:nvSpPr>
      <dsp:spPr>
        <a:xfrm>
          <a:off x="1089" y="971593"/>
          <a:ext cx="2207245" cy="151509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86" tIns="129200" rIns="123086" bIns="129200" numCol="1" spcCol="1270" anchor="ctr" anchorCtr="0">
          <a:noAutofit/>
        </a:bodyPr>
        <a:lstStyle/>
        <a:p>
          <a:pPr marL="0" lvl="0" indent="0" algn="ctr" defTabSz="844550">
            <a:lnSpc>
              <a:spcPct val="90000"/>
            </a:lnSpc>
            <a:spcBef>
              <a:spcPct val="0"/>
            </a:spcBef>
            <a:spcAft>
              <a:spcPct val="35000"/>
            </a:spcAft>
            <a:buNone/>
          </a:pPr>
          <a:r>
            <a:rPr lang="en-GB" sz="1900" b="1" kern="1200"/>
            <a:t>Automate The Process.</a:t>
          </a:r>
          <a:endParaRPr lang="en-US" sz="1900" b="1" kern="1200"/>
        </a:p>
      </dsp:txBody>
      <dsp:txXfrm>
        <a:off x="1089" y="971593"/>
        <a:ext cx="2207245" cy="1515091"/>
      </dsp:txXfrm>
    </dsp:sp>
    <dsp:sp modelId="{2E637AB4-EDEE-44B1-A76C-6ADB8221544B}">
      <dsp:nvSpPr>
        <dsp:cNvPr id="0" name=""/>
        <dsp:cNvSpPr/>
      </dsp:nvSpPr>
      <dsp:spPr>
        <a:xfrm>
          <a:off x="1598668" y="2480914"/>
          <a:ext cx="2680590" cy="551111"/>
        </a:xfrm>
        <a:custGeom>
          <a:avLst/>
          <a:gdLst/>
          <a:ahLst/>
          <a:cxnLst/>
          <a:rect l="0" t="0" r="0" b="0"/>
          <a:pathLst>
            <a:path>
              <a:moveTo>
                <a:pt x="2680590" y="0"/>
              </a:moveTo>
              <a:lnTo>
                <a:pt x="2680590" y="292655"/>
              </a:lnTo>
              <a:lnTo>
                <a:pt x="0" y="292655"/>
              </a:lnTo>
              <a:lnTo>
                <a:pt x="0" y="551111"/>
              </a:lnTo>
            </a:path>
          </a:pathLst>
        </a:custGeom>
        <a:noFill/>
        <a:ln w="6350" cap="flat" cmpd="sng" algn="ctr">
          <a:solidFill>
            <a:schemeClr val="accent5">
              <a:hueOff val="9610978"/>
              <a:satOff val="0"/>
              <a:lumOff val="500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0388" y="2753581"/>
        <a:ext cx="137149" cy="5777"/>
      </dsp:txXfrm>
    </dsp:sp>
    <dsp:sp modelId="{553C0A27-3685-4F23-A433-C3C60A93FD49}">
      <dsp:nvSpPr>
        <dsp:cNvPr id="0" name=""/>
        <dsp:cNvSpPr/>
      </dsp:nvSpPr>
      <dsp:spPr>
        <a:xfrm>
          <a:off x="2786075" y="975564"/>
          <a:ext cx="2986366" cy="1507149"/>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86" tIns="129200" rIns="123086" bIns="129200" numCol="1" spcCol="1270" anchor="ctr" anchorCtr="0">
          <a:noAutofit/>
        </a:bodyPr>
        <a:lstStyle/>
        <a:p>
          <a:pPr marL="0" lvl="0" indent="0" algn="ctr" defTabSz="844550">
            <a:lnSpc>
              <a:spcPct val="90000"/>
            </a:lnSpc>
            <a:spcBef>
              <a:spcPct val="0"/>
            </a:spcBef>
            <a:spcAft>
              <a:spcPct val="35000"/>
            </a:spcAft>
            <a:buNone/>
          </a:pPr>
          <a:r>
            <a:rPr lang="en-GB" sz="1900" b="1" i="0" kern="1200">
              <a:effectLst/>
              <a:latin typeface="Arial" panose="020B0604020202020204" pitchFamily="34" charset="0"/>
            </a:rPr>
            <a:t>Enhance efficiency by lowering costs and increasing resource availability.</a:t>
          </a:r>
          <a:endParaRPr lang="en-US" sz="1900" b="1" kern="1200"/>
        </a:p>
      </dsp:txBody>
      <dsp:txXfrm>
        <a:off x="2786075" y="975564"/>
        <a:ext cx="2986366" cy="1507149"/>
      </dsp:txXfrm>
    </dsp:sp>
    <dsp:sp modelId="{087C8939-62A6-4B76-8FCF-2B77AF83E122}">
      <dsp:nvSpPr>
        <dsp:cNvPr id="0" name=""/>
        <dsp:cNvSpPr/>
      </dsp:nvSpPr>
      <dsp:spPr>
        <a:xfrm>
          <a:off x="3194446" y="3772280"/>
          <a:ext cx="547140" cy="91440"/>
        </a:xfrm>
        <a:custGeom>
          <a:avLst/>
          <a:gdLst/>
          <a:ahLst/>
          <a:cxnLst/>
          <a:rect l="0" t="0" r="0" b="0"/>
          <a:pathLst>
            <a:path>
              <a:moveTo>
                <a:pt x="0" y="45720"/>
              </a:moveTo>
              <a:lnTo>
                <a:pt x="547140" y="45720"/>
              </a:lnTo>
            </a:path>
          </a:pathLst>
        </a:custGeom>
        <a:noFill/>
        <a:ln w="6350" cap="flat" cmpd="sng" algn="ctr">
          <a:solidFill>
            <a:schemeClr val="accent5">
              <a:hueOff val="19221956"/>
              <a:satOff val="0"/>
              <a:lumOff val="999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453573" y="3815112"/>
        <a:ext cx="28887" cy="5777"/>
      </dsp:txXfrm>
    </dsp:sp>
    <dsp:sp modelId="{7299039D-83E7-4669-9F24-683CEAEF7FA0}">
      <dsp:nvSpPr>
        <dsp:cNvPr id="0" name=""/>
        <dsp:cNvSpPr/>
      </dsp:nvSpPr>
      <dsp:spPr>
        <a:xfrm>
          <a:off x="1089" y="3064426"/>
          <a:ext cx="3195156" cy="1507149"/>
        </a:xfrm>
        <a:prstGeom prst="rect">
          <a:avLst/>
        </a:prstGeom>
        <a:solidFill>
          <a:schemeClr val="accent5">
            <a:hueOff val="12814638"/>
            <a:satOff val="0"/>
            <a:lumOff val="66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86" tIns="129200" rIns="123086" bIns="129200" numCol="1" spcCol="1270" anchor="ctr" anchorCtr="0">
          <a:noAutofit/>
        </a:bodyPr>
        <a:lstStyle/>
        <a:p>
          <a:pPr marL="0" lvl="0" indent="0" algn="ctr" defTabSz="844550">
            <a:lnSpc>
              <a:spcPct val="90000"/>
            </a:lnSpc>
            <a:spcBef>
              <a:spcPct val="0"/>
            </a:spcBef>
            <a:spcAft>
              <a:spcPct val="35000"/>
            </a:spcAft>
            <a:buNone/>
          </a:pPr>
          <a:r>
            <a:rPr lang="en-GB" sz="1900" b="1" i="0" kern="1200"/>
            <a:t>Human-like text Generation that includes articles, stories, and dialogue.</a:t>
          </a:r>
          <a:endParaRPr lang="en-US" sz="1900" b="1" kern="1200"/>
        </a:p>
      </dsp:txBody>
      <dsp:txXfrm>
        <a:off x="1089" y="3064426"/>
        <a:ext cx="3195156" cy="1507149"/>
      </dsp:txXfrm>
    </dsp:sp>
    <dsp:sp modelId="{31D4CBC1-19A6-40D6-8ABD-CE2BF8EEE7D5}">
      <dsp:nvSpPr>
        <dsp:cNvPr id="0" name=""/>
        <dsp:cNvSpPr/>
      </dsp:nvSpPr>
      <dsp:spPr>
        <a:xfrm>
          <a:off x="3773986" y="3064426"/>
          <a:ext cx="2728593" cy="1507149"/>
        </a:xfrm>
        <a:prstGeom prst="rect">
          <a:avLst/>
        </a:prstGeom>
        <a:solidFill>
          <a:schemeClr val="accent5">
            <a:hueOff val="19221956"/>
            <a:satOff val="0"/>
            <a:lumOff val="99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86" tIns="129200" rIns="123086" bIns="129200" numCol="1" spcCol="1270" anchor="ctr" anchorCtr="0">
          <a:noAutofit/>
        </a:bodyPr>
        <a:lstStyle/>
        <a:p>
          <a:pPr marL="0" lvl="0" indent="0" algn="ctr" defTabSz="844550">
            <a:lnSpc>
              <a:spcPct val="90000"/>
            </a:lnSpc>
            <a:spcBef>
              <a:spcPct val="0"/>
            </a:spcBef>
            <a:spcAft>
              <a:spcPct val="35000"/>
            </a:spcAft>
            <a:buNone/>
          </a:pPr>
          <a:r>
            <a:rPr lang="en-GB" sz="1900" b="1" kern="1200"/>
            <a:t>Sentiment Analysis to determine the sentiment or opinion expressed within text.</a:t>
          </a:r>
          <a:endParaRPr lang="en-US" sz="1900" b="1" kern="1200"/>
        </a:p>
      </dsp:txBody>
      <dsp:txXfrm>
        <a:off x="3773986" y="3064426"/>
        <a:ext cx="2728593" cy="150714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54D749-E214-624B-82D9-34E174D935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40985C11-82F3-D740-AF17-739E6D4AD2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D4DF7F-FE81-5D47-967D-9CC0216F8B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07DB8-1FA7-8B4B-814F-EB5A23C87841}" type="slidenum">
              <a:rPr lang="en-US" smtClean="0"/>
              <a:t>‹#›</a:t>
            </a:fld>
            <a:endParaRPr lang="en-US"/>
          </a:p>
        </p:txBody>
      </p:sp>
    </p:spTree>
    <p:extLst>
      <p:ext uri="{BB962C8B-B14F-4D97-AF65-F5344CB8AC3E}">
        <p14:creationId xmlns:p14="http://schemas.microsoft.com/office/powerpoint/2010/main" val="39674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06029601-7AA6-493F-B3A9-7AE5FF78D0DD}" type="datetimeFigureOut">
              <a:rPr lang="en-GB" smtClean="0"/>
              <a:pPr/>
              <a:t>18/03/2024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BBCEFE5-0BFB-40E9-908D-DD70FC0A44EC}" type="slidenum">
              <a:rPr lang="en-GB" smtClean="0"/>
              <a:pPr/>
              <a:t>‹#›</a:t>
            </a:fld>
            <a:endParaRPr lang="en-GB"/>
          </a:p>
        </p:txBody>
      </p:sp>
    </p:spTree>
    <p:extLst>
      <p:ext uri="{BB962C8B-B14F-4D97-AF65-F5344CB8AC3E}">
        <p14:creationId xmlns:p14="http://schemas.microsoft.com/office/powerpoint/2010/main" val="2432161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BBCEFE5-0BFB-40E9-908D-DD70FC0A44EC}" type="slidenum">
              <a:rPr lang="en-GB" smtClean="0"/>
              <a:pPr/>
              <a:t>3</a:t>
            </a:fld>
            <a:endParaRPr lang="en-GB"/>
          </a:p>
        </p:txBody>
      </p:sp>
    </p:spTree>
    <p:extLst>
      <p:ext uri="{BB962C8B-B14F-4D97-AF65-F5344CB8AC3E}">
        <p14:creationId xmlns:p14="http://schemas.microsoft.com/office/powerpoint/2010/main" val="3949065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Ref idx="1001">
        <a:schemeClr val="bg2"/>
      </p:bgRef>
    </p:bg>
    <p:spTree>
      <p:nvGrpSpPr>
        <p:cNvPr id="1" name=""/>
        <p:cNvGrpSpPr/>
        <p:nvPr/>
      </p:nvGrpSpPr>
      <p:grpSpPr>
        <a:xfrm>
          <a:off x="0" y="0"/>
          <a:ext cx="0" cy="0"/>
          <a:chOff x="0" y="0"/>
          <a:chExt cx="0" cy="0"/>
        </a:xfrm>
      </p:grpSpPr>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5983462" y="2953893"/>
            <a:ext cx="678220" cy="876823"/>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7099038" y="2860928"/>
            <a:ext cx="333828" cy="735263"/>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4489688" y="2816560"/>
            <a:ext cx="737379" cy="785971"/>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6750420" y="2702467"/>
            <a:ext cx="196494" cy="883161"/>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7508927" y="2953893"/>
            <a:ext cx="612722" cy="644412"/>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5290453" y="2953893"/>
            <a:ext cx="612722" cy="644412"/>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4111492" y="2558795"/>
            <a:ext cx="2112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4280519" y="2558795"/>
            <a:ext cx="116206" cy="52398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4559413" y="2558795"/>
            <a:ext cx="5070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617062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white">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3F157A-1482-44D8-BCFB-F817A3EC4C5D}"/>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55AF82CB-A82C-48B9-A3BC-E631ABC08D12}"/>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5A3C5F73-EC8C-409E-B007-6A451BDECCDB}"/>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
        <p:nvSpPr>
          <p:cNvPr id="30" name="Line 7">
            <a:extLst>
              <a:ext uri="{FF2B5EF4-FFF2-40B4-BE49-F238E27FC236}">
                <a16:creationId xmlns:a16="http://schemas.microsoft.com/office/drawing/2014/main" id="{19786E08-688B-4BD4-96B3-83904C01585D}"/>
              </a:ext>
            </a:extLst>
          </p:cNvPr>
          <p:cNvSpPr>
            <a:spLocks noChangeShapeType="1"/>
          </p:cNvSpPr>
          <p:nvPr userDrawn="1"/>
        </p:nvSpPr>
        <p:spPr bwMode="auto">
          <a:xfrm>
            <a:off x="1835151" y="979488"/>
            <a:ext cx="0" cy="982800"/>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12">
            <a:extLst>
              <a:ext uri="{FF2B5EF4-FFF2-40B4-BE49-F238E27FC236}">
                <a16:creationId xmlns:a16="http://schemas.microsoft.com/office/drawing/2014/main" id="{D1F8FF69-E411-43DA-A8E0-35DB6F7FDB3B}"/>
              </a:ext>
            </a:extLst>
          </p:cNvPr>
          <p:cNvSpPr>
            <a:spLocks noChangeShapeType="1"/>
          </p:cNvSpPr>
          <p:nvPr userDrawn="1"/>
        </p:nvSpPr>
        <p:spPr bwMode="auto">
          <a:xfrm>
            <a:off x="4886326" y="979488"/>
            <a:ext cx="0" cy="98280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5">
            <a:extLst>
              <a:ext uri="{FF2B5EF4-FFF2-40B4-BE49-F238E27FC236}">
                <a16:creationId xmlns:a16="http://schemas.microsoft.com/office/drawing/2014/main" id="{DA3E6FD9-C800-48A9-8CB0-888C022C4F47}"/>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6">
            <a:extLst>
              <a:ext uri="{FF2B5EF4-FFF2-40B4-BE49-F238E27FC236}">
                <a16:creationId xmlns:a16="http://schemas.microsoft.com/office/drawing/2014/main" id="{CF73EB4A-2511-41B6-8139-AB60A23B8825}"/>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7">
            <a:extLst>
              <a:ext uri="{FF2B5EF4-FFF2-40B4-BE49-F238E27FC236}">
                <a16:creationId xmlns:a16="http://schemas.microsoft.com/office/drawing/2014/main" id="{1BE01CD8-BDF5-4C38-AC35-803776E49B52}"/>
              </a:ext>
            </a:extLst>
          </p:cNvPr>
          <p:cNvSpPr>
            <a:spLocks noChangeShapeType="1"/>
          </p:cNvSpPr>
          <p:nvPr userDrawn="1"/>
        </p:nvSpPr>
        <p:spPr bwMode="auto">
          <a:xfrm>
            <a:off x="1835151" y="979487"/>
            <a:ext cx="0" cy="1958975"/>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8">
            <a:extLst>
              <a:ext uri="{FF2B5EF4-FFF2-40B4-BE49-F238E27FC236}">
                <a16:creationId xmlns:a16="http://schemas.microsoft.com/office/drawing/2014/main" id="{AF685033-F70E-44BF-9B14-EBF381F209C3}"/>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9">
            <a:extLst>
              <a:ext uri="{FF2B5EF4-FFF2-40B4-BE49-F238E27FC236}">
                <a16:creationId xmlns:a16="http://schemas.microsoft.com/office/drawing/2014/main" id="{7180C1C7-81FA-4502-95B5-875FDC0C00FF}"/>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0">
            <a:extLst>
              <a:ext uri="{FF2B5EF4-FFF2-40B4-BE49-F238E27FC236}">
                <a16:creationId xmlns:a16="http://schemas.microsoft.com/office/drawing/2014/main" id="{758A5444-1DDE-400E-BB35-55B8F1352481}"/>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1">
            <a:extLst>
              <a:ext uri="{FF2B5EF4-FFF2-40B4-BE49-F238E27FC236}">
                <a16:creationId xmlns:a16="http://schemas.microsoft.com/office/drawing/2014/main" id="{97063C69-A407-4F1C-AACC-01AD6684250E}"/>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2">
            <a:extLst>
              <a:ext uri="{FF2B5EF4-FFF2-40B4-BE49-F238E27FC236}">
                <a16:creationId xmlns:a16="http://schemas.microsoft.com/office/drawing/2014/main" id="{CA93617E-BA7D-4D78-B1C9-F909E67CA7C8}"/>
              </a:ext>
            </a:extLst>
          </p:cNvPr>
          <p:cNvSpPr>
            <a:spLocks noChangeShapeType="1"/>
          </p:cNvSpPr>
          <p:nvPr userDrawn="1"/>
        </p:nvSpPr>
        <p:spPr bwMode="auto">
          <a:xfrm>
            <a:off x="4886326" y="979487"/>
            <a:ext cx="0" cy="4897437"/>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3">
            <a:extLst>
              <a:ext uri="{FF2B5EF4-FFF2-40B4-BE49-F238E27FC236}">
                <a16:creationId xmlns:a16="http://schemas.microsoft.com/office/drawing/2014/main" id="{95AE97F8-393E-4BEE-B8F5-0F615C3CA68C}"/>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4">
            <a:extLst>
              <a:ext uri="{FF2B5EF4-FFF2-40B4-BE49-F238E27FC236}">
                <a16:creationId xmlns:a16="http://schemas.microsoft.com/office/drawing/2014/main" id="{6286C55A-BA46-49DF-999C-E73EF7BEFDD7}"/>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5">
            <a:extLst>
              <a:ext uri="{FF2B5EF4-FFF2-40B4-BE49-F238E27FC236}">
                <a16:creationId xmlns:a16="http://schemas.microsoft.com/office/drawing/2014/main" id="{8BC65B49-BCDD-4FC6-91F5-01E1453D6943}"/>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6">
            <a:extLst>
              <a:ext uri="{FF2B5EF4-FFF2-40B4-BE49-F238E27FC236}">
                <a16:creationId xmlns:a16="http://schemas.microsoft.com/office/drawing/2014/main" id="{114ACA1C-0A52-4B7D-95A1-39A9E46E785E}"/>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7">
            <a:extLst>
              <a:ext uri="{FF2B5EF4-FFF2-40B4-BE49-F238E27FC236}">
                <a16:creationId xmlns:a16="http://schemas.microsoft.com/office/drawing/2014/main" id="{E21B92EF-E342-4291-B39C-87A09532C76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18">
            <a:extLst>
              <a:ext uri="{FF2B5EF4-FFF2-40B4-BE49-F238E27FC236}">
                <a16:creationId xmlns:a16="http://schemas.microsoft.com/office/drawing/2014/main" id="{0C6E513D-4C41-44E0-8AF5-C1E0B496F00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19">
            <a:extLst>
              <a:ext uri="{FF2B5EF4-FFF2-40B4-BE49-F238E27FC236}">
                <a16:creationId xmlns:a16="http://schemas.microsoft.com/office/drawing/2014/main" id="{C10E6AFF-C3EA-42DD-8459-55A2EA496DCF}"/>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0">
            <a:extLst>
              <a:ext uri="{FF2B5EF4-FFF2-40B4-BE49-F238E27FC236}">
                <a16:creationId xmlns:a16="http://schemas.microsoft.com/office/drawing/2014/main" id="{8CC9FD51-1FD8-4920-8EAC-927309CFA941}"/>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1">
            <a:extLst>
              <a:ext uri="{FF2B5EF4-FFF2-40B4-BE49-F238E27FC236}">
                <a16:creationId xmlns:a16="http://schemas.microsoft.com/office/drawing/2014/main" id="{C9EEE91B-2C86-40CB-ADCF-62D1902B1E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Line 22">
            <a:extLst>
              <a:ext uri="{FF2B5EF4-FFF2-40B4-BE49-F238E27FC236}">
                <a16:creationId xmlns:a16="http://schemas.microsoft.com/office/drawing/2014/main" id="{6CFE9F35-B8EA-479C-8A3F-631860D01B17}"/>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3">
            <a:extLst>
              <a:ext uri="{FF2B5EF4-FFF2-40B4-BE49-F238E27FC236}">
                <a16:creationId xmlns:a16="http://schemas.microsoft.com/office/drawing/2014/main" id="{4237C624-CDE9-4758-8A0C-53591ECDD63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Content Placeholder 2">
            <a:extLst>
              <a:ext uri="{FF2B5EF4-FFF2-40B4-BE49-F238E27FC236}">
                <a16:creationId xmlns:a16="http://schemas.microsoft.com/office/drawing/2014/main" id="{E1D201BD-E505-4C19-9DF6-85E03141409A}"/>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27802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0-#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0-#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0-#ppt_w/2"/>
                                          </p:val>
                                        </p:tav>
                                        <p:tav tm="100000">
                                          <p:val>
                                            <p:strVal val="#ppt_x"/>
                                          </p:val>
                                        </p:tav>
                                      </p:tavLst>
                                    </p:anim>
                                    <p:anim calcmode="lin" valueType="num">
                                      <p:cBhvr additive="base">
                                        <p:cTn id="56" dur="500" fill="hold"/>
                                        <p:tgtEl>
                                          <p:spTgt spid="4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0-#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0-#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0-#ppt_w/2"/>
                                          </p:val>
                                        </p:tav>
                                        <p:tav tm="100000">
                                          <p:val>
                                            <p:strVal val="#ppt_x"/>
                                          </p:val>
                                        </p:tav>
                                      </p:tavLst>
                                    </p:anim>
                                    <p:anim calcmode="lin" valueType="num">
                                      <p:cBhvr additive="base">
                                        <p:cTn id="76" dur="500" fill="hold"/>
                                        <p:tgtEl>
                                          <p:spTgt spid="4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0-#ppt_w/2"/>
                                          </p:val>
                                        </p:tav>
                                        <p:tav tm="100000">
                                          <p:val>
                                            <p:strVal val="#ppt_x"/>
                                          </p:val>
                                        </p:tav>
                                      </p:tavLst>
                                    </p:anim>
                                    <p:anim calcmode="lin" valueType="num">
                                      <p:cBhvr additive="base">
                                        <p:cTn id="80" dur="500" fill="hold"/>
                                        <p:tgtEl>
                                          <p:spTgt spid="50"/>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up)">
                                      <p:cBhvr>
                                        <p:cTn id="84" dur="500"/>
                                        <p:tgtEl>
                                          <p:spTgt spid="34"/>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up)">
                                      <p:cBhvr>
                                        <p:cTn id="90" dur="750"/>
                                        <p:tgtEl>
                                          <p:spTgt spid="39"/>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1">
                                            <p:txEl>
                                              <p:pRg st="0" end="0"/>
                                            </p:txEl>
                                          </p:spTgt>
                                        </p:tgtEl>
                                        <p:attrNameLst>
                                          <p:attrName>style.visibility</p:attrName>
                                        </p:attrNameLst>
                                      </p:cBhvr>
                                      <p:to>
                                        <p:strVal val="visible"/>
                                      </p:to>
                                    </p:set>
                                    <p:animEffect transition="in" filter="fade">
                                      <p:cBhvr>
                                        <p:cTn id="93" dur="500"/>
                                        <p:tgtEl>
                                          <p:spTgt spid="51">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51">
                                            <p:txEl>
                                              <p:pRg st="1" end="1"/>
                                            </p:txEl>
                                          </p:spTgt>
                                        </p:tgtEl>
                                        <p:attrNameLst>
                                          <p:attrName>style.visibility</p:attrName>
                                        </p:attrNameLst>
                                      </p:cBhvr>
                                      <p:to>
                                        <p:strVal val="visible"/>
                                      </p:to>
                                    </p:set>
                                    <p:animEffect transition="in" filter="fade">
                                      <p:cBhvr>
                                        <p:cTn id="96" dur="500"/>
                                        <p:tgtEl>
                                          <p:spTgt spid="51">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1">
                                            <p:txEl>
                                              <p:pRg st="2" end="2"/>
                                            </p:txEl>
                                          </p:spTgt>
                                        </p:tgtEl>
                                        <p:attrNameLst>
                                          <p:attrName>style.visibility</p:attrName>
                                        </p:attrNameLst>
                                      </p:cBhvr>
                                      <p:to>
                                        <p:strVal val="visible"/>
                                      </p:to>
                                    </p:set>
                                    <p:animEffect transition="in" filter="fade">
                                      <p:cBhvr>
                                        <p:cTn id="99" dur="500"/>
                                        <p:tgtEl>
                                          <p:spTgt spid="51">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51">
                                            <p:txEl>
                                              <p:pRg st="3" end="3"/>
                                            </p:txEl>
                                          </p:spTgt>
                                        </p:tgtEl>
                                        <p:attrNameLst>
                                          <p:attrName>style.visibility</p:attrName>
                                        </p:attrNameLst>
                                      </p:cBhvr>
                                      <p:to>
                                        <p:strVal val="visible"/>
                                      </p:to>
                                    </p:set>
                                    <p:animEffect transition="in" filter="fade">
                                      <p:cBhvr>
                                        <p:cTn id="102" dur="500"/>
                                        <p:tgtEl>
                                          <p:spTgt spid="51">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51">
                                            <p:txEl>
                                              <p:pRg st="4" end="4"/>
                                            </p:txEl>
                                          </p:spTgt>
                                        </p:tgtEl>
                                        <p:attrNameLst>
                                          <p:attrName>style.visibility</p:attrName>
                                        </p:attrNameLst>
                                      </p:cBhvr>
                                      <p:to>
                                        <p:strVal val="visible"/>
                                      </p:to>
                                    </p:set>
                                    <p:animEffect transition="in" filter="fade">
                                      <p:cBhvr>
                                        <p:cTn id="105"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uiExpand="1" build="p">
        <p:tmplLst>
          <p:tmpl lvl="1">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BB0B-A663-C243-B50E-25A59C296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55" y="-1"/>
            <a:ext cx="10362618" cy="6858001"/>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179947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s">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CFD690-7D07-A740-9310-2B1AEDB35F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0373" y="0"/>
            <a:ext cx="1052452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05920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s">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299FD-FB5F-CF42-9998-B8D5ED3B07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726" y="0"/>
            <a:ext cx="1045488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4034530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594936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883977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b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470026"/>
            <a:ext cx="10580059" cy="440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803614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060174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9" name="Picture Placeholder 8">
            <a:extLst>
              <a:ext uri="{FF2B5EF4-FFF2-40B4-BE49-F238E27FC236}">
                <a16:creationId xmlns:a16="http://schemas.microsoft.com/office/drawing/2014/main" id="{D01A9E31-A9B7-42E0-9783-8C2712FA3F52}"/>
              </a:ext>
            </a:extLst>
          </p:cNvPr>
          <p:cNvSpPr>
            <a:spLocks noGrp="1"/>
          </p:cNvSpPr>
          <p:nvPr>
            <p:ph type="pic" sz="quarter" idx="14"/>
          </p:nvPr>
        </p:nvSpPr>
        <p:spPr>
          <a:xfrm>
            <a:off x="6096000" y="1957388"/>
            <a:ext cx="5291138" cy="3919537"/>
          </a:xfrm>
        </p:spPr>
        <p:txBody>
          <a:bodyPr/>
          <a:lstStyle/>
          <a:p>
            <a:endParaRPr lang="en-GB"/>
          </a:p>
        </p:txBody>
      </p:sp>
    </p:spTree>
    <p:extLst>
      <p:ext uri="{BB962C8B-B14F-4D97-AF65-F5344CB8AC3E}">
        <p14:creationId xmlns:p14="http://schemas.microsoft.com/office/powerpoint/2010/main" val="144340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big text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70" y="1924873"/>
            <a:ext cx="4677544" cy="3952052"/>
          </a:xfrm>
        </p:spPr>
        <p:txBody>
          <a:bodyPr/>
          <a:lstStyle>
            <a:lvl1pPr>
              <a:spcBef>
                <a:spcPts val="1800"/>
              </a:spcBef>
              <a:defRPr sz="2800"/>
            </a:lvl1pPr>
            <a:lvl2pPr>
              <a:spcBef>
                <a:spcPts val="1800"/>
              </a:spcBef>
              <a:defRPr sz="2800"/>
            </a:lvl2pPr>
            <a:lvl3pPr marL="273050" indent="-273050">
              <a:spcBef>
                <a:spcPts val="1800"/>
              </a:spcBef>
              <a:defRPr sz="2800"/>
            </a:lvl3pPr>
            <a:lvl4pPr marL="536575" indent="-255588">
              <a:defRPr sz="2400"/>
            </a:lvl4pPr>
            <a:lvl5pPr marL="714375" indent="-182563">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7">
            <a:extLst>
              <a:ext uri="{FF2B5EF4-FFF2-40B4-BE49-F238E27FC236}">
                <a16:creationId xmlns:a16="http://schemas.microsoft.com/office/drawing/2014/main" id="{FDF12285-D478-4E33-8643-DFAC3520CC42}"/>
              </a:ext>
            </a:extLst>
          </p:cNvPr>
          <p:cNvSpPr>
            <a:spLocks noGrp="1"/>
          </p:cNvSpPr>
          <p:nvPr>
            <p:ph type="body" sz="quarter" idx="13"/>
          </p:nvPr>
        </p:nvSpPr>
        <p:spPr>
          <a:xfrm>
            <a:off x="6700838" y="1957388"/>
            <a:ext cx="4677544" cy="392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90383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0667689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ig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9" name="Content Placeholder 2">
            <a:extLst>
              <a:ext uri="{FF2B5EF4-FFF2-40B4-BE49-F238E27FC236}">
                <a16:creationId xmlns:a16="http://schemas.microsoft.com/office/drawing/2014/main" id="{79459E4B-1806-41D9-AF0C-DB10AD046DC8}"/>
              </a:ext>
            </a:extLst>
          </p:cNvPr>
          <p:cNvSpPr>
            <a:spLocks noGrp="1"/>
          </p:cNvSpPr>
          <p:nvPr>
            <p:ph idx="1"/>
          </p:nvPr>
        </p:nvSpPr>
        <p:spPr>
          <a:xfrm>
            <a:off x="807268" y="1470025"/>
            <a:ext cx="10579869" cy="4406901"/>
          </a:xfrm>
        </p:spPr>
        <p:txBody>
          <a:bodyPr/>
          <a:lstStyle>
            <a:lvl1pPr>
              <a:spcBef>
                <a:spcPts val="1800"/>
              </a:spcBef>
              <a:defRPr sz="2400"/>
            </a:lvl1pPr>
            <a:lvl2pPr>
              <a:spcBef>
                <a:spcPts val="1800"/>
              </a:spcBef>
              <a:defRPr sz="2400"/>
            </a:lvl2pPr>
            <a:lvl3pPr marL="273050" indent="-273050">
              <a:spcBef>
                <a:spcPts val="1800"/>
              </a:spcBef>
              <a:defRPr sz="2400"/>
            </a:lvl3pPr>
            <a:lvl4pPr marL="452438" indent="-171450">
              <a:defRPr sz="2000"/>
            </a:lvl4pPr>
            <a:lvl5pPr marL="630238" indent="-182563">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606016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1"/>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tx2"/>
          </a:solidFill>
        </p:spPr>
        <p:txBody>
          <a:bodyPr lIns="108000" tIns="108000" rIns="108000" bIns="108000"/>
          <a:lstStyle>
            <a:lvl1pPr marL="0" indent="0">
              <a:lnSpc>
                <a:spcPct val="90000"/>
              </a:lnSpc>
              <a:spcBef>
                <a:spcPts val="0"/>
              </a:spcBef>
              <a:buNone/>
              <a:defRPr sz="1400" b="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7135BE7-5B33-4FEE-BF40-9AEB34A6B59E}"/>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358E88BC-7D00-4BBC-AB50-8C394D7266D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991999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cya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819952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cya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4721094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Header cya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42881651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cya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bg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solidFill>
                  <a:schemeClr val="bg2"/>
                </a:solidFill>
              </a:defRPr>
            </a:lvl1pPr>
          </a:lstStyle>
          <a:p>
            <a:r>
              <a:rPr lang="en-GB"/>
              <a:t>Confidential</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lvl1pPr>
              <a:defRPr>
                <a:solidFill>
                  <a:schemeClr val="bg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2750903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Header cya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4620519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Confidential</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4148151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cyan">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Confidential</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8633868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Confidential</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09962337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2"/>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A7F05A2-CA82-8248-BD3F-8B5867C78E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00134"/>
            <a:ext cx="12192000"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a:extLst>
              <a:ext uri="{FF2B5EF4-FFF2-40B4-BE49-F238E27FC236}">
                <a16:creationId xmlns:a16="http://schemas.microsoft.com/office/drawing/2014/main" id="{4A47B4C9-BD82-FB48-9F0C-C6E6E9EF15C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85991" y="2100134"/>
            <a:ext cx="3446328" cy="3708000"/>
          </a:xfrm>
          <a:prstGeom prst="rect">
            <a:avLst/>
          </a:prstGeom>
        </p:spPr>
      </p:pic>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5132802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Quote with image">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Confidential</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76018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with image cyan">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Confidential</a:t>
            </a:r>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096688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0"/>
            <a:ext cx="366395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0" y="0"/>
            <a:ext cx="7858539"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Confidential</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bg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239083"/>
            <a:ext cx="3254889" cy="755904"/>
          </a:xfrm>
        </p:spPr>
        <p:txBody>
          <a:bodyPr/>
          <a:lstStyle>
            <a:lvl1pPr>
              <a:defRPr>
                <a:solidFill>
                  <a:schemeClr val="bg2"/>
                </a:solidFill>
              </a:defRPr>
            </a:lvl1pPr>
          </a:lstStyle>
          <a:p>
            <a:r>
              <a:rPr lang="en-US"/>
              <a:t>Objectives</a:t>
            </a:r>
            <a:endParaRPr lang="en-GB"/>
          </a:p>
        </p:txBody>
      </p:sp>
      <p:sp>
        <p:nvSpPr>
          <p:cNvPr id="9" name="Text Placeholder 8">
            <a:extLst>
              <a:ext uri="{FF2B5EF4-FFF2-40B4-BE49-F238E27FC236}">
                <a16:creationId xmlns:a16="http://schemas.microsoft.com/office/drawing/2014/main" id="{E669367B-2B14-4B39-899C-9C969FE4119E}"/>
              </a:ext>
            </a:extLst>
          </p:cNvPr>
          <p:cNvSpPr>
            <a:spLocks noGrp="1"/>
          </p:cNvSpPr>
          <p:nvPr>
            <p:ph type="body" sz="quarter" idx="28"/>
          </p:nvPr>
        </p:nvSpPr>
        <p:spPr>
          <a:xfrm>
            <a:off x="8132763"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2460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0" y="0"/>
            <a:ext cx="426784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0"/>
            <a:ext cx="7823686"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bg2"/>
                </a:solidFill>
              </a:defRPr>
            </a:lvl1pPr>
          </a:lstStyle>
          <a:p>
            <a:r>
              <a:rPr lang="en-GB"/>
              <a:t>Confidential</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239083"/>
            <a:ext cx="3247588" cy="755904"/>
          </a:xfrm>
        </p:spPr>
        <p:txBody>
          <a:bodyPr/>
          <a:lstStyle>
            <a:lvl1pPr>
              <a:defRPr>
                <a:solidFill>
                  <a:schemeClr val="bg2"/>
                </a:solidFill>
              </a:defRPr>
            </a:lvl1pPr>
          </a:lstStyle>
          <a:p>
            <a:r>
              <a:rPr lang="en-US"/>
              <a:t>Objectives</a:t>
            </a:r>
            <a:endParaRPr lang="en-GB"/>
          </a:p>
        </p:txBody>
      </p:sp>
      <p:sp>
        <p:nvSpPr>
          <p:cNvPr id="11" name="Text Placeholder 8">
            <a:extLst>
              <a:ext uri="{FF2B5EF4-FFF2-40B4-BE49-F238E27FC236}">
                <a16:creationId xmlns:a16="http://schemas.microsoft.com/office/drawing/2014/main" id="{EF680D5D-8F05-4D4C-920C-E3C250BAFBA6}"/>
              </a:ext>
            </a:extLst>
          </p:cNvPr>
          <p:cNvSpPr>
            <a:spLocks noGrp="1"/>
          </p:cNvSpPr>
          <p:nvPr>
            <p:ph type="body" sz="quarter" idx="28"/>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4824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4832" y="984250"/>
            <a:ext cx="7253707" cy="4892675"/>
          </a:xfrm>
          <a:solidFill>
            <a:schemeClr val="bg2"/>
          </a:solidFill>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995079"/>
            <a:ext cx="3254889"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lvl1pPr>
          </a:lstStyle>
          <a:p>
            <a:r>
              <a:rPr lang="en-GB"/>
              <a:t>Confidential</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p>
            <a:fld id="{043C2FB7-9533-4568-9B8F-F5133F6949BD}" type="slidenum">
              <a:rPr lang="en-GB" smtClean="0"/>
              <a:pPr/>
              <a:t>‹#›</a:t>
            </a:fld>
            <a:endParaRPr lang="en-GB"/>
          </a:p>
        </p:txBody>
      </p:sp>
      <p:sp>
        <p:nvSpPr>
          <p:cNvPr id="13" name="Text Placeholder 8">
            <a:extLst>
              <a:ext uri="{FF2B5EF4-FFF2-40B4-BE49-F238E27FC236}">
                <a16:creationId xmlns:a16="http://schemas.microsoft.com/office/drawing/2014/main" id="{FCE8BAEC-689F-4FE4-A40E-545E4F9AD8E0}"/>
              </a:ext>
            </a:extLst>
          </p:cNvPr>
          <p:cNvSpPr>
            <a:spLocks noGrp="1"/>
          </p:cNvSpPr>
          <p:nvPr>
            <p:ph type="body" sz="quarter" idx="31"/>
          </p:nvPr>
        </p:nvSpPr>
        <p:spPr>
          <a:xfrm>
            <a:off x="8132763" y="1957388"/>
            <a:ext cx="3254375" cy="39195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26582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599276"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984250"/>
            <a:ext cx="7209536" cy="4892675"/>
          </a:xfrm>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lvl1pPr>
          </a:lstStyle>
          <a:p>
            <a:r>
              <a:rPr lang="en-GB"/>
              <a:t>Confidential</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238993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5089415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345757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4872038" y="1957388"/>
            <a:ext cx="6515100"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7073813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6510338"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7923212" y="1957388"/>
            <a:ext cx="346392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026096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AD92F4-A8F2-4499-8F39-F933D1BAA28C}"/>
              </a:ext>
            </a:extLst>
          </p:cNvPr>
          <p:cNvSpPr>
            <a:spLocks noGrp="1"/>
          </p:cNvSpPr>
          <p:nvPr>
            <p:ph type="body" idx="1"/>
          </p:nvPr>
        </p:nvSpPr>
        <p:spPr>
          <a:xfrm>
            <a:off x="807268" y="1179459"/>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2C15650-183E-44A1-9171-2881E2F89F52}"/>
              </a:ext>
            </a:extLst>
          </p:cNvPr>
          <p:cNvSpPr>
            <a:spLocks noGrp="1"/>
          </p:cNvSpPr>
          <p:nvPr>
            <p:ph type="body" sz="quarter" idx="3"/>
          </p:nvPr>
        </p:nvSpPr>
        <p:spPr>
          <a:xfrm>
            <a:off x="6401594" y="1172296"/>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itle 14">
            <a:extLst>
              <a:ext uri="{FF2B5EF4-FFF2-40B4-BE49-F238E27FC236}">
                <a16:creationId xmlns:a16="http://schemas.microsoft.com/office/drawing/2014/main" id="{C0CCA26C-8B72-4399-90B2-A26D0DF3ABC8}"/>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B95709F3-EDEE-4A9F-96C3-2805D869619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Footer Placeholder 3">
            <a:extLst>
              <a:ext uri="{FF2B5EF4-FFF2-40B4-BE49-F238E27FC236}">
                <a16:creationId xmlns:a16="http://schemas.microsoft.com/office/drawing/2014/main" id="{B4B8236D-3F61-4E74-945D-9E1F5AF75837}"/>
              </a:ext>
            </a:extLst>
          </p:cNvPr>
          <p:cNvSpPr>
            <a:spLocks noGrp="1"/>
          </p:cNvSpPr>
          <p:nvPr>
            <p:ph type="ftr" sz="quarter" idx="19"/>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B4CF1F7E-BA1B-469C-B3A7-1CE9767EFD5E}"/>
              </a:ext>
            </a:extLst>
          </p:cNvPr>
          <p:cNvSpPr>
            <a:spLocks noGrp="1"/>
          </p:cNvSpPr>
          <p:nvPr>
            <p:ph type="sldNum" sz="quarter" idx="20"/>
          </p:nvPr>
        </p:nvSpPr>
        <p:spPr/>
        <p:txBody>
          <a:bodyPr/>
          <a:lstStyle/>
          <a:p>
            <a:fld id="{043C2FB7-9533-4568-9B8F-F5133F6949BD}" type="slidenum">
              <a:rPr lang="en-GB" smtClean="0"/>
              <a:pPr/>
              <a:t>‹#›</a:t>
            </a:fld>
            <a:endParaRPr lang="en-GB"/>
          </a:p>
        </p:txBody>
      </p:sp>
      <p:sp>
        <p:nvSpPr>
          <p:cNvPr id="11" name="Content Placeholder 2">
            <a:extLst>
              <a:ext uri="{FF2B5EF4-FFF2-40B4-BE49-F238E27FC236}">
                <a16:creationId xmlns:a16="http://schemas.microsoft.com/office/drawing/2014/main" id="{FEC1B1FA-7248-44B8-854A-150E4D0AEF09}"/>
              </a:ext>
            </a:extLst>
          </p:cNvPr>
          <p:cNvSpPr>
            <a:spLocks noGrp="1"/>
          </p:cNvSpPr>
          <p:nvPr>
            <p:ph sz="half" idx="2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a:extLst>
              <a:ext uri="{FF2B5EF4-FFF2-40B4-BE49-F238E27FC236}">
                <a16:creationId xmlns:a16="http://schemas.microsoft.com/office/drawing/2014/main" id="{83738319-7324-4B41-A8DB-A57AA0016E54}"/>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23891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Ref idx="1001">
        <a:schemeClr val="bg2"/>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2A7BDE-28F5-A342-98F2-97E257AC63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00134"/>
            <a:ext cx="12192000"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 name="Picture 25">
            <a:extLst>
              <a:ext uri="{FF2B5EF4-FFF2-40B4-BE49-F238E27FC236}">
                <a16:creationId xmlns:a16="http://schemas.microsoft.com/office/drawing/2014/main" id="{BDFD4247-996F-DC43-87B5-2EBB5C7A98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68072" y="2100965"/>
            <a:ext cx="3464247" cy="3708000"/>
          </a:xfrm>
          <a:prstGeom prst="rect">
            <a:avLst/>
          </a:prstGeom>
        </p:spPr>
      </p:pic>
    </p:spTree>
    <p:extLst>
      <p:ext uri="{BB962C8B-B14F-4D97-AF65-F5344CB8AC3E}">
        <p14:creationId xmlns:p14="http://schemas.microsoft.com/office/powerpoint/2010/main" val="362120823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lvl1pPr>
          </a:lstStyle>
          <a:p>
            <a:r>
              <a:rPr lang="en-GB"/>
              <a:t>Confidential</a:t>
            </a:r>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Text Placeholder 2">
            <a:extLst>
              <a:ext uri="{FF2B5EF4-FFF2-40B4-BE49-F238E27FC236}">
                <a16:creationId xmlns:a16="http://schemas.microsoft.com/office/drawing/2014/main" id="{7AF410B1-C5E0-40FF-B2B3-7E10919CA4C7}"/>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739824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Confidential</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785046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blue">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Confidential</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173467806"/>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7" name="Content Placeholder 14">
            <a:extLst>
              <a:ext uri="{FF2B5EF4-FFF2-40B4-BE49-F238E27FC236}">
                <a16:creationId xmlns:a16="http://schemas.microsoft.com/office/drawing/2014/main" id="{8F7C6624-6124-45AF-A656-F136EE4F0E09}"/>
              </a:ext>
            </a:extLst>
          </p:cNvPr>
          <p:cNvSpPr>
            <a:spLocks noGrp="1"/>
          </p:cNvSpPr>
          <p:nvPr>
            <p:ph sz="quarter" idx="16"/>
          </p:nvPr>
        </p:nvSpPr>
        <p:spPr>
          <a:xfrm>
            <a:off x="634860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4">
            <a:extLst>
              <a:ext uri="{FF2B5EF4-FFF2-40B4-BE49-F238E27FC236}">
                <a16:creationId xmlns:a16="http://schemas.microsoft.com/office/drawing/2014/main" id="{17226688-3B13-400F-8F75-4D08EC21C8D4}"/>
              </a:ext>
            </a:extLst>
          </p:cNvPr>
          <p:cNvSpPr>
            <a:spLocks noGrp="1"/>
          </p:cNvSpPr>
          <p:nvPr>
            <p:ph sz="quarter" idx="17"/>
          </p:nvPr>
        </p:nvSpPr>
        <p:spPr>
          <a:xfrm>
            <a:off x="80486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4">
            <a:extLst>
              <a:ext uri="{FF2B5EF4-FFF2-40B4-BE49-F238E27FC236}">
                <a16:creationId xmlns:a16="http://schemas.microsoft.com/office/drawing/2014/main" id="{5F8239E0-4B04-43F2-AF17-4385E1F0C831}"/>
              </a:ext>
            </a:extLst>
          </p:cNvPr>
          <p:cNvSpPr>
            <a:spLocks noGrp="1"/>
          </p:cNvSpPr>
          <p:nvPr>
            <p:ph sz="quarter" idx="18"/>
          </p:nvPr>
        </p:nvSpPr>
        <p:spPr>
          <a:xfrm>
            <a:off x="634860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39375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ptop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5EB2D3-936C-47A7-985A-6F4F204F34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146"/>
          <a:stretch/>
        </p:blipFill>
        <p:spPr>
          <a:xfrm>
            <a:off x="4811207" y="1594442"/>
            <a:ext cx="7380793" cy="4922422"/>
          </a:xfrm>
          <a:prstGeom prst="rect">
            <a:avLst/>
          </a:prstGeom>
          <a:effectLst/>
        </p:spPr>
      </p:pic>
      <p:sp>
        <p:nvSpPr>
          <p:cNvPr id="12" name="Picture Placeholder 11">
            <a:extLst>
              <a:ext uri="{FF2B5EF4-FFF2-40B4-BE49-F238E27FC236}">
                <a16:creationId xmlns:a16="http://schemas.microsoft.com/office/drawing/2014/main" id="{BAD6797B-3120-4F37-8882-711E08BEF6A9}"/>
              </a:ext>
            </a:extLst>
          </p:cNvPr>
          <p:cNvSpPr>
            <a:spLocks noGrp="1"/>
          </p:cNvSpPr>
          <p:nvPr>
            <p:ph type="pic" sz="quarter" idx="16"/>
          </p:nvPr>
        </p:nvSpPr>
        <p:spPr>
          <a:xfrm>
            <a:off x="6096000" y="1957386"/>
            <a:ext cx="5490000" cy="3427200"/>
          </a:xfrm>
          <a:noFill/>
        </p:spPr>
        <p:txBody>
          <a:bodyPr/>
          <a:lstStyle/>
          <a:p>
            <a:endParaRPr lang="en-GB"/>
          </a:p>
        </p:txBody>
      </p:sp>
      <p:sp>
        <p:nvSpPr>
          <p:cNvPr id="7" name="Footer Placeholder 6">
            <a:extLst>
              <a:ext uri="{FF2B5EF4-FFF2-40B4-BE49-F238E27FC236}">
                <a16:creationId xmlns:a16="http://schemas.microsoft.com/office/drawing/2014/main" id="{83DA66B0-91CC-4E9A-B5B0-398811AA37F1}"/>
              </a:ext>
            </a:extLst>
          </p:cNvPr>
          <p:cNvSpPr>
            <a:spLocks noGrp="1"/>
          </p:cNvSpPr>
          <p:nvPr>
            <p:ph type="ftr" sz="quarter" idx="18"/>
          </p:nvPr>
        </p:nvSpPr>
        <p:spPr/>
        <p:txBody>
          <a:bodyPr/>
          <a:lstStyle>
            <a:lvl1pPr>
              <a:defRPr/>
            </a:lvl1pPr>
          </a:lstStyle>
          <a:p>
            <a:r>
              <a:rPr lang="en-GB"/>
              <a:t>Confidential</a:t>
            </a:r>
          </a:p>
        </p:txBody>
      </p:sp>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 Placeholder 13">
            <a:extLst>
              <a:ext uri="{FF2B5EF4-FFF2-40B4-BE49-F238E27FC236}">
                <a16:creationId xmlns:a16="http://schemas.microsoft.com/office/drawing/2014/main" id="{44E4A96F-0870-4B5D-AE81-ACF3745643F9}"/>
              </a:ext>
            </a:extLst>
          </p:cNvPr>
          <p:cNvSpPr>
            <a:spLocks noGrp="1"/>
          </p:cNvSpPr>
          <p:nvPr>
            <p:ph type="body" sz="quarter" idx="20"/>
          </p:nvPr>
        </p:nvSpPr>
        <p:spPr>
          <a:xfrm>
            <a:off x="804863" y="1957388"/>
            <a:ext cx="4067175" cy="3919538"/>
          </a:xfrm>
        </p:spPr>
        <p:txBody>
          <a:bodyPr/>
          <a:lstStyle>
            <a:lvl1pPr>
              <a:defRPr sz="1800"/>
            </a:lvl1pPr>
            <a:lvl2pPr>
              <a:defRPr sz="18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CC23A650-ECCB-495A-941E-9DF147B4D24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77834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 Content and iphon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EA0399-1350-4A73-8678-B092ABCB5A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7153" y="18049"/>
            <a:ext cx="6528348" cy="6839951"/>
          </a:xfrm>
          <a:prstGeom prst="rect">
            <a:avLst/>
          </a:prstGeom>
        </p:spPr>
      </p:pic>
      <p:sp>
        <p:nvSpPr>
          <p:cNvPr id="8" name="Footer Placeholder 7">
            <a:extLst>
              <a:ext uri="{FF2B5EF4-FFF2-40B4-BE49-F238E27FC236}">
                <a16:creationId xmlns:a16="http://schemas.microsoft.com/office/drawing/2014/main" id="{26E6DE77-9013-452C-BF9A-A0F7E97A65BF}"/>
              </a:ext>
            </a:extLst>
          </p:cNvPr>
          <p:cNvSpPr>
            <a:spLocks noGrp="1"/>
          </p:cNvSpPr>
          <p:nvPr>
            <p:ph type="ftr" sz="quarter" idx="18"/>
          </p:nvPr>
        </p:nvSpPr>
        <p:spPr/>
        <p:txBody>
          <a:bodyPr/>
          <a:lstStyle>
            <a:lvl1pPr>
              <a:defRPr/>
            </a:lvl1pPr>
          </a:lstStyle>
          <a:p>
            <a:r>
              <a:rPr lang="en-GB"/>
              <a:t>Confidential</a:t>
            </a:r>
          </a:p>
        </p:txBody>
      </p:sp>
      <p:sp>
        <p:nvSpPr>
          <p:cNvPr id="12" name="Slide Number Placeholder 11">
            <a:extLst>
              <a:ext uri="{FF2B5EF4-FFF2-40B4-BE49-F238E27FC236}">
                <a16:creationId xmlns:a16="http://schemas.microsoft.com/office/drawing/2014/main" id="{228DB17A-26A8-446C-8945-DBFEAAABEB54}"/>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4" name="Title 5">
            <a:extLst>
              <a:ext uri="{FF2B5EF4-FFF2-40B4-BE49-F238E27FC236}">
                <a16:creationId xmlns:a16="http://schemas.microsoft.com/office/drawing/2014/main" id="{2E1570A4-A6E1-40A5-A54D-785D5EA5C32E}"/>
              </a:ext>
            </a:extLst>
          </p:cNvPr>
          <p:cNvSpPr>
            <a:spLocks noGrp="1"/>
          </p:cNvSpPr>
          <p:nvPr>
            <p:ph type="title"/>
          </p:nvPr>
        </p:nvSpPr>
        <p:spPr>
          <a:xfrm>
            <a:off x="807270" y="239083"/>
            <a:ext cx="6506343" cy="755904"/>
          </a:xfrm>
        </p:spPr>
        <p:txBody>
          <a:bodyPr/>
          <a:lstStyle/>
          <a:p>
            <a:r>
              <a:rPr lang="en-US"/>
              <a:t>Click to edit Master title style</a:t>
            </a:r>
            <a:endParaRPr lang="en-GB"/>
          </a:p>
        </p:txBody>
      </p:sp>
      <p:sp>
        <p:nvSpPr>
          <p:cNvPr id="15" name="Line 11">
            <a:extLst>
              <a:ext uri="{FF2B5EF4-FFF2-40B4-BE49-F238E27FC236}">
                <a16:creationId xmlns:a16="http://schemas.microsoft.com/office/drawing/2014/main" id="{03DBE64E-515F-4407-81E3-DBF36C8458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2">
            <a:extLst>
              <a:ext uri="{FF2B5EF4-FFF2-40B4-BE49-F238E27FC236}">
                <a16:creationId xmlns:a16="http://schemas.microsoft.com/office/drawing/2014/main" id="{BD9A14C4-3F26-40EA-B979-9EC356897D16}"/>
              </a:ext>
            </a:extLst>
          </p:cNvPr>
          <p:cNvSpPr>
            <a:spLocks noGrp="1"/>
          </p:cNvSpPr>
          <p:nvPr>
            <p:ph type="body" idx="13" hasCustomPrompt="1"/>
          </p:nvPr>
        </p:nvSpPr>
        <p:spPr>
          <a:xfrm>
            <a:off x="807268" y="1013408"/>
            <a:ext cx="6506346"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8" name="Picture Placeholder 12">
            <a:extLst>
              <a:ext uri="{FF2B5EF4-FFF2-40B4-BE49-F238E27FC236}">
                <a16:creationId xmlns:a16="http://schemas.microsoft.com/office/drawing/2014/main" id="{3965FC68-0C94-4C8E-AA8F-B009EB47C8B6}"/>
              </a:ext>
            </a:extLst>
          </p:cNvPr>
          <p:cNvSpPr>
            <a:spLocks noGrp="1"/>
          </p:cNvSpPr>
          <p:nvPr>
            <p:ph type="pic" sz="quarter" idx="16"/>
          </p:nvPr>
        </p:nvSpPr>
        <p:spPr>
          <a:xfrm>
            <a:off x="8005554" y="872975"/>
            <a:ext cx="2456870" cy="5220000"/>
          </a:xfrm>
          <a:custGeom>
            <a:avLst/>
            <a:gdLst>
              <a:gd name="connsiteX0" fmla="*/ 202870 w 1452882"/>
              <a:gd name="connsiteY0" fmla="*/ 0 h 3088800"/>
              <a:gd name="connsiteX1" fmla="*/ 307352 w 1452882"/>
              <a:gd name="connsiteY1" fmla="*/ 0 h 3088800"/>
              <a:gd name="connsiteX2" fmla="*/ 321573 w 1452882"/>
              <a:gd name="connsiteY2" fmla="*/ 16508 h 3088800"/>
              <a:gd name="connsiteX3" fmla="*/ 363366 w 1452882"/>
              <a:gd name="connsiteY3" fmla="*/ 98181 h 3088800"/>
              <a:gd name="connsiteX4" fmla="*/ 416768 w 1452882"/>
              <a:gd name="connsiteY4" fmla="*/ 106580 h 3088800"/>
              <a:gd name="connsiteX5" fmla="*/ 1056431 w 1452882"/>
              <a:gd name="connsiteY5" fmla="*/ 106580 h 3088800"/>
              <a:gd name="connsiteX6" fmla="*/ 1095902 w 1452882"/>
              <a:gd name="connsiteY6" fmla="*/ 87755 h 3088800"/>
              <a:gd name="connsiteX7" fmla="*/ 1130439 w 1452882"/>
              <a:gd name="connsiteY7" fmla="*/ 9847 h 3088800"/>
              <a:gd name="connsiteX8" fmla="*/ 1147562 w 1452882"/>
              <a:gd name="connsiteY8" fmla="*/ 579 h 3088800"/>
              <a:gd name="connsiteX9" fmla="*/ 1262202 w 1452882"/>
              <a:gd name="connsiteY9" fmla="*/ 579 h 3088800"/>
              <a:gd name="connsiteX10" fmla="*/ 1389032 w 1452882"/>
              <a:gd name="connsiteY10" fmla="*/ 62558 h 3088800"/>
              <a:gd name="connsiteX11" fmla="*/ 1440112 w 1452882"/>
              <a:gd name="connsiteY11" fmla="*/ 140466 h 3088800"/>
              <a:gd name="connsiteX12" fmla="*/ 1452882 w 1452882"/>
              <a:gd name="connsiteY12" fmla="*/ 200128 h 3088800"/>
              <a:gd name="connsiteX13" fmla="*/ 1452882 w 1452882"/>
              <a:gd name="connsiteY13" fmla="*/ 2893886 h 3088800"/>
              <a:gd name="connsiteX14" fmla="*/ 1400061 w 1452882"/>
              <a:gd name="connsiteY14" fmla="*/ 3015816 h 3088800"/>
              <a:gd name="connsiteX15" fmla="*/ 1327794 w 1452882"/>
              <a:gd name="connsiteY15" fmla="*/ 3069396 h 3088800"/>
              <a:gd name="connsiteX16" fmla="*/ 1250013 w 1452882"/>
              <a:gd name="connsiteY16" fmla="*/ 3088800 h 3088800"/>
              <a:gd name="connsiteX17" fmla="*/ 195904 w 1452882"/>
              <a:gd name="connsiteY17" fmla="*/ 3088800 h 3088800"/>
              <a:gd name="connsiteX18" fmla="*/ 120445 w 1452882"/>
              <a:gd name="connsiteY18" fmla="*/ 3067368 h 3088800"/>
              <a:gd name="connsiteX19" fmla="*/ 48178 w 1452882"/>
              <a:gd name="connsiteY19" fmla="*/ 3008865 h 3088800"/>
              <a:gd name="connsiteX20" fmla="*/ 0 w 1452882"/>
              <a:gd name="connsiteY20" fmla="*/ 2877957 h 3088800"/>
              <a:gd name="connsiteX21" fmla="*/ 871 w 1452882"/>
              <a:gd name="connsiteY21" fmla="*/ 204472 h 3088800"/>
              <a:gd name="connsiteX22" fmla="*/ 17704 w 1452882"/>
              <a:gd name="connsiteY22" fmla="*/ 126854 h 3088800"/>
              <a:gd name="connsiteX23" fmla="*/ 68784 w 1452882"/>
              <a:gd name="connsiteY23" fmla="*/ 58503 h 3088800"/>
              <a:gd name="connsiteX24" fmla="*/ 202870 w 1452882"/>
              <a:gd name="connsiteY24" fmla="*/ 0 h 308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2" h="3088800">
                <a:moveTo>
                  <a:pt x="202870" y="0"/>
                </a:moveTo>
                <a:cubicBezTo>
                  <a:pt x="307352" y="0"/>
                  <a:pt x="307352" y="0"/>
                  <a:pt x="307352" y="0"/>
                </a:cubicBezTo>
                <a:cubicBezTo>
                  <a:pt x="307352" y="0"/>
                  <a:pt x="317220" y="2896"/>
                  <a:pt x="321573" y="16508"/>
                </a:cubicBezTo>
                <a:cubicBezTo>
                  <a:pt x="325926" y="30121"/>
                  <a:pt x="339567" y="82542"/>
                  <a:pt x="363366" y="98181"/>
                </a:cubicBezTo>
                <a:cubicBezTo>
                  <a:pt x="382231" y="110345"/>
                  <a:pt x="416768" y="106580"/>
                  <a:pt x="416768" y="106580"/>
                </a:cubicBezTo>
                <a:cubicBezTo>
                  <a:pt x="1056431" y="106580"/>
                  <a:pt x="1056431" y="106580"/>
                  <a:pt x="1056431" y="106580"/>
                </a:cubicBezTo>
                <a:cubicBezTo>
                  <a:pt x="1056431" y="106580"/>
                  <a:pt x="1080229" y="107739"/>
                  <a:pt x="1095902" y="87755"/>
                </a:cubicBezTo>
                <a:cubicBezTo>
                  <a:pt x="1111574" y="68061"/>
                  <a:pt x="1130439" y="9847"/>
                  <a:pt x="1130439" y="9847"/>
                </a:cubicBezTo>
                <a:cubicBezTo>
                  <a:pt x="1130439" y="9847"/>
                  <a:pt x="1133051" y="579"/>
                  <a:pt x="1147562" y="579"/>
                </a:cubicBezTo>
                <a:cubicBezTo>
                  <a:pt x="1162364" y="579"/>
                  <a:pt x="1255237" y="579"/>
                  <a:pt x="1262202" y="579"/>
                </a:cubicBezTo>
                <a:cubicBezTo>
                  <a:pt x="1265395" y="579"/>
                  <a:pt x="1344337" y="15060"/>
                  <a:pt x="1389032" y="62558"/>
                </a:cubicBezTo>
                <a:cubicBezTo>
                  <a:pt x="1411089" y="86017"/>
                  <a:pt x="1431115" y="114400"/>
                  <a:pt x="1440112" y="140466"/>
                </a:cubicBezTo>
                <a:cubicBezTo>
                  <a:pt x="1451431" y="172324"/>
                  <a:pt x="1452882" y="200128"/>
                  <a:pt x="1452882" y="200128"/>
                </a:cubicBezTo>
                <a:cubicBezTo>
                  <a:pt x="1452882" y="2893886"/>
                  <a:pt x="1452882" y="2893886"/>
                  <a:pt x="1452882" y="2893886"/>
                </a:cubicBezTo>
                <a:cubicBezTo>
                  <a:pt x="1452882" y="2893886"/>
                  <a:pt x="1443305" y="2974690"/>
                  <a:pt x="1400061" y="3015816"/>
                </a:cubicBezTo>
                <a:cubicBezTo>
                  <a:pt x="1373360" y="3041302"/>
                  <a:pt x="1353334" y="3058100"/>
                  <a:pt x="1327794" y="3069396"/>
                </a:cubicBezTo>
                <a:cubicBezTo>
                  <a:pt x="1287742" y="3087352"/>
                  <a:pt x="1250013" y="3088800"/>
                  <a:pt x="1250013" y="3088800"/>
                </a:cubicBezTo>
                <a:cubicBezTo>
                  <a:pt x="195904" y="3088800"/>
                  <a:pt x="195904" y="3088800"/>
                  <a:pt x="195904" y="3088800"/>
                </a:cubicBezTo>
                <a:cubicBezTo>
                  <a:pt x="195904" y="3088800"/>
                  <a:pt x="157013" y="3084456"/>
                  <a:pt x="120445" y="3067368"/>
                </a:cubicBezTo>
                <a:cubicBezTo>
                  <a:pt x="85908" y="3051439"/>
                  <a:pt x="72267" y="3034641"/>
                  <a:pt x="48178" y="3008865"/>
                </a:cubicBezTo>
                <a:cubicBezTo>
                  <a:pt x="581" y="2957602"/>
                  <a:pt x="0" y="2877957"/>
                  <a:pt x="0" y="2877957"/>
                </a:cubicBezTo>
                <a:lnTo>
                  <a:pt x="871" y="204472"/>
                </a:lnTo>
                <a:cubicBezTo>
                  <a:pt x="871" y="204472"/>
                  <a:pt x="1161" y="167111"/>
                  <a:pt x="17704" y="126854"/>
                </a:cubicBezTo>
                <a:cubicBezTo>
                  <a:pt x="27572" y="102815"/>
                  <a:pt x="49049" y="78198"/>
                  <a:pt x="68784" y="58503"/>
                </a:cubicBezTo>
                <a:cubicBezTo>
                  <a:pt x="117252" y="9268"/>
                  <a:pt x="202870" y="0"/>
                  <a:pt x="202870" y="0"/>
                </a:cubicBezTo>
                <a:close/>
              </a:path>
            </a:pathLst>
          </a:custGeom>
          <a:noFill/>
        </p:spPr>
        <p:txBody>
          <a:bodyPr wrap="square" anchor="ctr" anchorCtr="0">
            <a:noAutofit/>
          </a:bodyPr>
          <a:lstStyle>
            <a:lvl1pPr algn="ctr">
              <a:defRPr/>
            </a:lvl1pPr>
          </a:lstStyle>
          <a:p>
            <a:endParaRPr lang="en-GB"/>
          </a:p>
        </p:txBody>
      </p:sp>
      <p:sp>
        <p:nvSpPr>
          <p:cNvPr id="11" name="Text Placeholder 13">
            <a:extLst>
              <a:ext uri="{FF2B5EF4-FFF2-40B4-BE49-F238E27FC236}">
                <a16:creationId xmlns:a16="http://schemas.microsoft.com/office/drawing/2014/main" id="{E2A1743A-BEDE-46A4-B32C-011004036D8E}"/>
              </a:ext>
            </a:extLst>
          </p:cNvPr>
          <p:cNvSpPr>
            <a:spLocks noGrp="1"/>
          </p:cNvSpPr>
          <p:nvPr>
            <p:ph type="body" sz="quarter" idx="20"/>
          </p:nvPr>
        </p:nvSpPr>
        <p:spPr>
          <a:xfrm>
            <a:off x="804863" y="1957388"/>
            <a:ext cx="4679950" cy="3919538"/>
          </a:xfrm>
        </p:spPr>
        <p:txBody>
          <a:bodyPr/>
          <a:lstStyle>
            <a:lvl1pPr>
              <a:defRPr sz="1800"/>
            </a:lvl1pPr>
            <a:lvl2pPr>
              <a:defRPr sz="18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604009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685206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s bi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46603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s with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6" name="Picture Placeholder 3">
            <a:extLst>
              <a:ext uri="{FF2B5EF4-FFF2-40B4-BE49-F238E27FC236}">
                <a16:creationId xmlns:a16="http://schemas.microsoft.com/office/drawing/2014/main" id="{C46A86B0-F4B6-4986-A266-D425DAE57D0C}"/>
              </a:ext>
            </a:extLst>
          </p:cNvPr>
          <p:cNvSpPr>
            <a:spLocks noGrp="1"/>
          </p:cNvSpPr>
          <p:nvPr>
            <p:ph type="pic" sz="quarter" idx="25"/>
          </p:nvPr>
        </p:nvSpPr>
        <p:spPr>
          <a:xfrm>
            <a:off x="793749" y="1470025"/>
            <a:ext cx="3060000" cy="1618448"/>
          </a:xfrm>
        </p:spPr>
        <p:txBody>
          <a:bodyPr/>
          <a:lstStyle/>
          <a:p>
            <a:endParaRPr lang="en-GB"/>
          </a:p>
        </p:txBody>
      </p:sp>
      <p:sp>
        <p:nvSpPr>
          <p:cNvPr id="18" name="Picture Placeholder 3">
            <a:extLst>
              <a:ext uri="{FF2B5EF4-FFF2-40B4-BE49-F238E27FC236}">
                <a16:creationId xmlns:a16="http://schemas.microsoft.com/office/drawing/2014/main" id="{6C0E865C-C1CA-455E-873E-CDC433BBE0A1}"/>
              </a:ext>
            </a:extLst>
          </p:cNvPr>
          <p:cNvSpPr>
            <a:spLocks noGrp="1"/>
          </p:cNvSpPr>
          <p:nvPr>
            <p:ph type="pic" sz="quarter" idx="26"/>
          </p:nvPr>
        </p:nvSpPr>
        <p:spPr>
          <a:xfrm>
            <a:off x="4560539" y="1470025"/>
            <a:ext cx="3060000" cy="1618448"/>
          </a:xfrm>
        </p:spPr>
        <p:txBody>
          <a:bodyPr/>
          <a:lstStyle/>
          <a:p>
            <a:endParaRPr lang="en-GB"/>
          </a:p>
        </p:txBody>
      </p:sp>
      <p:sp>
        <p:nvSpPr>
          <p:cNvPr id="19" name="Picture Placeholder 3">
            <a:extLst>
              <a:ext uri="{FF2B5EF4-FFF2-40B4-BE49-F238E27FC236}">
                <a16:creationId xmlns:a16="http://schemas.microsoft.com/office/drawing/2014/main" id="{27387CE0-5475-4E8B-9C36-C71A635077C3}"/>
              </a:ext>
            </a:extLst>
          </p:cNvPr>
          <p:cNvSpPr>
            <a:spLocks noGrp="1"/>
          </p:cNvSpPr>
          <p:nvPr>
            <p:ph type="pic" sz="quarter" idx="27"/>
          </p:nvPr>
        </p:nvSpPr>
        <p:spPr>
          <a:xfrm>
            <a:off x="8327328" y="1470025"/>
            <a:ext cx="3060000" cy="1618448"/>
          </a:xfrm>
        </p:spPr>
        <p:txBody>
          <a:bodyPr/>
          <a:lstStyle/>
          <a:p>
            <a:endParaRPr lang="en-GB"/>
          </a:p>
        </p:txBody>
      </p:sp>
    </p:spTree>
    <p:extLst>
      <p:ext uri="{BB962C8B-B14F-4D97-AF65-F5344CB8AC3E}">
        <p14:creationId xmlns:p14="http://schemas.microsoft.com/office/powerpoint/2010/main" val="22091621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s for ico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4" name="Content Placeholder 1">
            <a:extLst>
              <a:ext uri="{FF2B5EF4-FFF2-40B4-BE49-F238E27FC236}">
                <a16:creationId xmlns:a16="http://schemas.microsoft.com/office/drawing/2014/main" id="{A5839654-1D82-4106-8558-0C64204557AF}"/>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B923662F-1945-400C-A611-60CF658E79BB}"/>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8" name="Content Placeholder 1">
            <a:extLst>
              <a:ext uri="{FF2B5EF4-FFF2-40B4-BE49-F238E27FC236}">
                <a16:creationId xmlns:a16="http://schemas.microsoft.com/office/drawing/2014/main" id="{B02E5526-6A1B-49F0-B30B-9520112ECDCD}"/>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Tree>
    <p:extLst>
      <p:ext uri="{BB962C8B-B14F-4D97-AF65-F5344CB8AC3E}">
        <p14:creationId xmlns:p14="http://schemas.microsoft.com/office/powerpoint/2010/main" val="2758863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E23AC-E608-384D-B714-272AC4F08C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093248"/>
            <a:ext cx="12192000" cy="3721772"/>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D995BA4-3D7A-4541-82BF-8BE892BDE8F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86425" y="2093247"/>
            <a:ext cx="3445894" cy="3708000"/>
          </a:xfrm>
          <a:prstGeom prst="rect">
            <a:avLst/>
          </a:prstGeom>
        </p:spPr>
      </p:pic>
    </p:spTree>
    <p:extLst>
      <p:ext uri="{BB962C8B-B14F-4D97-AF65-F5344CB8AC3E}">
        <p14:creationId xmlns:p14="http://schemas.microsoft.com/office/powerpoint/2010/main" val="163450186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ntent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446202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813257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4470305"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8132571"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4489930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 name="Footer Placeholder 7">
            <a:extLst>
              <a:ext uri="{FF2B5EF4-FFF2-40B4-BE49-F238E27FC236}">
                <a16:creationId xmlns:a16="http://schemas.microsoft.com/office/drawing/2014/main" id="{DC9102F5-5695-4105-9CE3-5C046B919D79}"/>
              </a:ext>
            </a:extLst>
          </p:cNvPr>
          <p:cNvSpPr>
            <a:spLocks noGrp="1"/>
          </p:cNvSpPr>
          <p:nvPr userDrawn="1">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2730850"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6388199"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2734216"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6388199"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3473282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 name="Footer Placeholder 7">
            <a:extLst>
              <a:ext uri="{FF2B5EF4-FFF2-40B4-BE49-F238E27FC236}">
                <a16:creationId xmlns:a16="http://schemas.microsoft.com/office/drawing/2014/main" id="{DC9102F5-5695-4105-9CE3-5C046B919D79}"/>
              </a:ext>
            </a:extLst>
          </p:cNvPr>
          <p:cNvSpPr>
            <a:spLocks noGrp="1"/>
          </p:cNvSpPr>
          <p:nvPr userDrawn="1">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804672"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446202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userDrawn="1">
            <p:ph sz="half" idx="23"/>
          </p:nvPr>
        </p:nvSpPr>
        <p:spPr>
          <a:xfrm>
            <a:off x="813257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808038"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446202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userDrawn="1">
            <p:ph type="body" sz="quarter" idx="26" hasCustomPrompt="1"/>
          </p:nvPr>
        </p:nvSpPr>
        <p:spPr>
          <a:xfrm>
            <a:off x="813257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5713914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content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3552105"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6299538"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355434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630065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Content Placeholder 1">
            <a:extLst>
              <a:ext uri="{FF2B5EF4-FFF2-40B4-BE49-F238E27FC236}">
                <a16:creationId xmlns:a16="http://schemas.microsoft.com/office/drawing/2014/main" id="{6686B0D4-6FB7-4642-B7C9-8C03513952D0}"/>
              </a:ext>
            </a:extLst>
          </p:cNvPr>
          <p:cNvSpPr>
            <a:spLocks noGrp="1"/>
          </p:cNvSpPr>
          <p:nvPr>
            <p:ph sz="half" idx="27"/>
          </p:nvPr>
        </p:nvSpPr>
        <p:spPr>
          <a:xfrm>
            <a:off x="9046971"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20" name="Text Placeholder 3">
            <a:extLst>
              <a:ext uri="{FF2B5EF4-FFF2-40B4-BE49-F238E27FC236}">
                <a16:creationId xmlns:a16="http://schemas.microsoft.com/office/drawing/2014/main" id="{106F8535-DE90-4DE2-B6A3-7A0FEDD6D6B7}"/>
              </a:ext>
            </a:extLst>
          </p:cNvPr>
          <p:cNvSpPr>
            <a:spLocks noGrp="1"/>
          </p:cNvSpPr>
          <p:nvPr>
            <p:ph type="body" sz="quarter" idx="28" hasCustomPrompt="1"/>
          </p:nvPr>
        </p:nvSpPr>
        <p:spPr>
          <a:xfrm>
            <a:off x="9046971"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Tree>
    <p:extLst>
      <p:ext uri="{BB962C8B-B14F-4D97-AF65-F5344CB8AC3E}">
        <p14:creationId xmlns:p14="http://schemas.microsoft.com/office/powerpoint/2010/main" val="14819956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8306667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s with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a:xfrm>
            <a:off x="609600" y="6483641"/>
            <a:ext cx="4114800" cy="144000"/>
          </a:xfrm>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4" name="Picture Placeholder 3">
            <a:extLst>
              <a:ext uri="{FF2B5EF4-FFF2-40B4-BE49-F238E27FC236}">
                <a16:creationId xmlns:a16="http://schemas.microsoft.com/office/drawing/2014/main" id="{72F99CD6-1C92-48AD-A9FC-1C6E96131CAC}"/>
              </a:ext>
            </a:extLst>
          </p:cNvPr>
          <p:cNvSpPr>
            <a:spLocks noGrp="1"/>
          </p:cNvSpPr>
          <p:nvPr>
            <p:ph type="pic" sz="quarter" idx="25"/>
          </p:nvPr>
        </p:nvSpPr>
        <p:spPr>
          <a:xfrm>
            <a:off x="793750" y="1470025"/>
            <a:ext cx="2340000" cy="1676260"/>
          </a:xfrm>
        </p:spPr>
        <p:txBody>
          <a:bodyPr/>
          <a:lstStyle/>
          <a:p>
            <a:endParaRPr lang="en-GB"/>
          </a:p>
        </p:txBody>
      </p:sp>
      <p:sp>
        <p:nvSpPr>
          <p:cNvPr id="22" name="Picture Placeholder 3">
            <a:extLst>
              <a:ext uri="{FF2B5EF4-FFF2-40B4-BE49-F238E27FC236}">
                <a16:creationId xmlns:a16="http://schemas.microsoft.com/office/drawing/2014/main" id="{C19B5914-4257-4A5C-8E43-78141913A0D3}"/>
              </a:ext>
            </a:extLst>
          </p:cNvPr>
          <p:cNvSpPr>
            <a:spLocks noGrp="1"/>
          </p:cNvSpPr>
          <p:nvPr>
            <p:ph type="pic" sz="quarter" idx="26"/>
          </p:nvPr>
        </p:nvSpPr>
        <p:spPr>
          <a:xfrm>
            <a:off x="3544943" y="1470025"/>
            <a:ext cx="2340000" cy="1676260"/>
          </a:xfrm>
        </p:spPr>
        <p:txBody>
          <a:bodyPr/>
          <a:lstStyle/>
          <a:p>
            <a:endParaRPr lang="en-GB"/>
          </a:p>
        </p:txBody>
      </p:sp>
      <p:sp>
        <p:nvSpPr>
          <p:cNvPr id="23" name="Picture Placeholder 3">
            <a:extLst>
              <a:ext uri="{FF2B5EF4-FFF2-40B4-BE49-F238E27FC236}">
                <a16:creationId xmlns:a16="http://schemas.microsoft.com/office/drawing/2014/main" id="{FB282771-378C-4050-995F-291F99491693}"/>
              </a:ext>
            </a:extLst>
          </p:cNvPr>
          <p:cNvSpPr>
            <a:spLocks noGrp="1"/>
          </p:cNvSpPr>
          <p:nvPr>
            <p:ph type="pic" sz="quarter" idx="27"/>
          </p:nvPr>
        </p:nvSpPr>
        <p:spPr>
          <a:xfrm>
            <a:off x="6296136" y="1470025"/>
            <a:ext cx="2340000" cy="1676260"/>
          </a:xfrm>
        </p:spPr>
        <p:txBody>
          <a:bodyPr/>
          <a:lstStyle/>
          <a:p>
            <a:endParaRPr lang="en-GB"/>
          </a:p>
        </p:txBody>
      </p:sp>
      <p:sp>
        <p:nvSpPr>
          <p:cNvPr id="24" name="Picture Placeholder 3">
            <a:extLst>
              <a:ext uri="{FF2B5EF4-FFF2-40B4-BE49-F238E27FC236}">
                <a16:creationId xmlns:a16="http://schemas.microsoft.com/office/drawing/2014/main" id="{70D5E27C-2AC8-4AB1-9358-CBE4F763BC40}"/>
              </a:ext>
            </a:extLst>
          </p:cNvPr>
          <p:cNvSpPr>
            <a:spLocks noGrp="1"/>
          </p:cNvSpPr>
          <p:nvPr>
            <p:ph type="pic" sz="quarter" idx="28"/>
          </p:nvPr>
        </p:nvSpPr>
        <p:spPr>
          <a:xfrm>
            <a:off x="9047328" y="1470025"/>
            <a:ext cx="2340000" cy="1676260"/>
          </a:xfrm>
        </p:spPr>
        <p:txBody>
          <a:bodyPr/>
          <a:lstStyle/>
          <a:p>
            <a:endParaRPr lang="en-GB"/>
          </a:p>
        </p:txBody>
      </p:sp>
    </p:spTree>
    <p:extLst>
      <p:ext uri="{BB962C8B-B14F-4D97-AF65-F5344CB8AC3E}">
        <p14:creationId xmlns:p14="http://schemas.microsoft.com/office/powerpoint/2010/main" val="1986362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s for ico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Confidential</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117667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Confidential</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itle 1">
            <a:extLst>
              <a:ext uri="{FF2B5EF4-FFF2-40B4-BE49-F238E27FC236}">
                <a16:creationId xmlns:a16="http://schemas.microsoft.com/office/drawing/2014/main" id="{3F8A4570-3685-4E65-BC9F-C4C12A3BC51C}"/>
              </a:ext>
            </a:extLst>
          </p:cNvPr>
          <p:cNvSpPr>
            <a:spLocks noGrp="1"/>
          </p:cNvSpPr>
          <p:nvPr>
            <p:ph type="ctrTitle"/>
          </p:nvPr>
        </p:nvSpPr>
        <p:spPr>
          <a:xfrm>
            <a:off x="9428480" y="4626667"/>
            <a:ext cx="2072639" cy="1237665"/>
          </a:xfrm>
        </p:spPr>
        <p:txBody>
          <a:bodyPr anchor="b"/>
          <a:lstStyle>
            <a:lvl1pPr algn="l">
              <a:defRPr sz="1800">
                <a:solidFill>
                  <a:schemeClr val="tx2"/>
                </a:solidFill>
              </a:defRPr>
            </a:lvl1pPr>
          </a:lstStyle>
          <a:p>
            <a:r>
              <a:rPr lang="en-US"/>
              <a:t>Click to edit Master title style</a:t>
            </a:r>
            <a:endParaRPr lang="en-GB"/>
          </a:p>
        </p:txBody>
      </p:sp>
      <p:grpSp>
        <p:nvGrpSpPr>
          <p:cNvPr id="23" name="Group 22">
            <a:extLst>
              <a:ext uri="{FF2B5EF4-FFF2-40B4-BE49-F238E27FC236}">
                <a16:creationId xmlns:a16="http://schemas.microsoft.com/office/drawing/2014/main" id="{6C92CD6A-ED7E-4D35-BAE5-B97C92F3074F}"/>
              </a:ext>
            </a:extLst>
          </p:cNvPr>
          <p:cNvGrpSpPr/>
          <p:nvPr userDrawn="1"/>
        </p:nvGrpSpPr>
        <p:grpSpPr>
          <a:xfrm>
            <a:off x="2017181" y="1303185"/>
            <a:ext cx="1634069" cy="518287"/>
            <a:chOff x="2017181" y="1303185"/>
            <a:chExt cx="1634069" cy="518287"/>
          </a:xfrm>
        </p:grpSpPr>
        <p:sp>
          <p:nvSpPr>
            <p:cNvPr id="9" name="Freeform 26">
              <a:extLst>
                <a:ext uri="{FF2B5EF4-FFF2-40B4-BE49-F238E27FC236}">
                  <a16:creationId xmlns:a16="http://schemas.microsoft.com/office/drawing/2014/main" id="{DE99284C-E2AD-41A0-B242-1E9B0E84F25F}"/>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0CD5324F-17E2-4E66-AA21-76F37C24938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2F09C407-C933-46EC-A775-F239B921E6B4}"/>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A59C8678-39CD-4E1E-9EB3-8449273C6237}"/>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DEF75281-66EA-467F-A645-DFF6A6EAA044}"/>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3F5BD869-6564-4968-9490-1F853477E0EF}"/>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3EDB1051-6B64-49E6-BD65-5CEB0B4F0D76}"/>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815CB7C1-6900-4996-AC9B-E3B32DB9D6F8}"/>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2845D648-3776-4102-8D46-250B9C354EB3}"/>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6">
            <a:extLst>
              <a:ext uri="{FF2B5EF4-FFF2-40B4-BE49-F238E27FC236}">
                <a16:creationId xmlns:a16="http://schemas.microsoft.com/office/drawing/2014/main" id="{EA373F53-53C4-474C-836E-61FF6B02D1D8}"/>
              </a:ext>
            </a:extLst>
          </p:cNvPr>
          <p:cNvSpPr>
            <a:spLocks noChangeShapeType="1"/>
          </p:cNvSpPr>
          <p:nvPr userDrawn="1"/>
        </p:nvSpPr>
        <p:spPr bwMode="auto">
          <a:xfrm>
            <a:off x="509289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7">
            <a:extLst>
              <a:ext uri="{FF2B5EF4-FFF2-40B4-BE49-F238E27FC236}">
                <a16:creationId xmlns:a16="http://schemas.microsoft.com/office/drawing/2014/main" id="{6BD4413F-62AD-4373-B07F-B9745E67D600}"/>
              </a:ext>
            </a:extLst>
          </p:cNvPr>
          <p:cNvSpPr>
            <a:spLocks noChangeShapeType="1"/>
          </p:cNvSpPr>
          <p:nvPr userDrawn="1"/>
        </p:nvSpPr>
        <p:spPr bwMode="auto">
          <a:xfrm>
            <a:off x="10995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8">
            <a:extLst>
              <a:ext uri="{FF2B5EF4-FFF2-40B4-BE49-F238E27FC236}">
                <a16:creationId xmlns:a16="http://schemas.microsoft.com/office/drawing/2014/main" id="{D48B21F6-C545-4B7E-84E9-E19F01568154}"/>
              </a:ext>
            </a:extLst>
          </p:cNvPr>
          <p:cNvSpPr>
            <a:spLocks noChangeShapeType="1"/>
          </p:cNvSpPr>
          <p:nvPr userDrawn="1"/>
        </p:nvSpPr>
        <p:spPr bwMode="auto">
          <a:xfrm>
            <a:off x="459054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6">
            <a:extLst>
              <a:ext uri="{FF2B5EF4-FFF2-40B4-BE49-F238E27FC236}">
                <a16:creationId xmlns:a16="http://schemas.microsoft.com/office/drawing/2014/main" id="{53C271A6-1538-44A7-A8D2-BDBAEB4EAD35}"/>
              </a:ext>
            </a:extLst>
          </p:cNvPr>
          <p:cNvSpPr>
            <a:spLocks noChangeShapeType="1"/>
          </p:cNvSpPr>
          <p:nvPr userDrawn="1"/>
        </p:nvSpPr>
        <p:spPr bwMode="auto">
          <a:xfrm>
            <a:off x="11581808"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7">
            <a:extLst>
              <a:ext uri="{FF2B5EF4-FFF2-40B4-BE49-F238E27FC236}">
                <a16:creationId xmlns:a16="http://schemas.microsoft.com/office/drawing/2014/main" id="{972D9229-07E7-4BE5-9E2B-76A227B3BFE5}"/>
              </a:ext>
            </a:extLst>
          </p:cNvPr>
          <p:cNvSpPr>
            <a:spLocks noChangeShapeType="1"/>
          </p:cNvSpPr>
          <p:nvPr userDrawn="1"/>
        </p:nvSpPr>
        <p:spPr bwMode="auto">
          <a:xfrm>
            <a:off x="9095932" y="2100134"/>
            <a:ext cx="0" cy="3708000"/>
          </a:xfrm>
          <a:prstGeom prst="line">
            <a:avLst/>
          </a:prstGeom>
          <a:noFill/>
          <a:ln w="952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6">
            <a:extLst>
              <a:ext uri="{FF2B5EF4-FFF2-40B4-BE49-F238E27FC236}">
                <a16:creationId xmlns:a16="http://schemas.microsoft.com/office/drawing/2014/main" id="{AD03812C-3733-40A5-93C6-D4C25C670C9D}"/>
              </a:ext>
            </a:extLst>
          </p:cNvPr>
          <p:cNvSpPr>
            <a:spLocks noChangeShapeType="1"/>
          </p:cNvSpPr>
          <p:nvPr userDrawn="1"/>
        </p:nvSpPr>
        <p:spPr bwMode="auto">
          <a:xfrm>
            <a:off x="2079436" y="2100134"/>
            <a:ext cx="0" cy="37080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662788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6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structions 1">
    <p:spTree>
      <p:nvGrpSpPr>
        <p:cNvPr id="1" name=""/>
        <p:cNvGrpSpPr/>
        <p:nvPr/>
      </p:nvGrpSpPr>
      <p:grpSpPr>
        <a:xfrm>
          <a:off x="0" y="0"/>
          <a:ext cx="0" cy="0"/>
          <a:chOff x="0" y="0"/>
          <a:chExt cx="0" cy="0"/>
        </a:xfrm>
      </p:grpSpPr>
      <p:sp>
        <p:nvSpPr>
          <p:cNvPr id="22" name="TextBox 21"/>
          <p:cNvSpPr txBox="1"/>
          <p:nvPr userDrawn="1"/>
        </p:nvSpPr>
        <p:spPr>
          <a:xfrm>
            <a:off x="806400" y="1957388"/>
            <a:ext cx="4056200" cy="39195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This template was created with a master theme called Capita August 2019. Use this quick reference guide to help choose your layouts, add content, and format text and content elements. </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Getting started</a:t>
            </a:r>
            <a:b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modify any of the existing example slides in this template, or start with a fresh layout.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Starting fresh</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New Slide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the layout from the Capita Theme in the dropdown menu which appears to best suit your content.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To change your layout</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an option from the </a:t>
            </a:r>
            <a:r>
              <a:rPr kumimoji="0" lang="en-US" sz="1400" b="0" i="0" u="none" strike="noStrike" kern="1200" cap="none" spc="0" normalizeH="0" baseline="0" noProof="0" err="1">
                <a:ln>
                  <a:noFill/>
                </a:ln>
                <a:solidFill>
                  <a:schemeClr val="tx2"/>
                </a:solidFill>
                <a:effectLst/>
                <a:uLnTx/>
                <a:uFillTx/>
                <a:latin typeface="Arial Regular" charset="0"/>
                <a:ea typeface="Arial Regular" charset="0"/>
                <a:cs typeface="Arial Regular" charset="0"/>
              </a:rPr>
              <a:t>CapitaTheme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dropdown menu. Your slide will adopt the newly selected format and content will shift accordingly.</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Avoid stretching, shrinking and adding new elements to your layout. instead, select a predesigned layout that meets your needs. </a:t>
            </a:r>
            <a:b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This ensures consistency and prevents errors later on.</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18" name="Line 11">
            <a:extLst>
              <a:ext uri="{FF2B5EF4-FFF2-40B4-BE49-F238E27FC236}">
                <a16:creationId xmlns:a16="http://schemas.microsoft.com/office/drawing/2014/main" id="{82A72A21-7934-4491-8AFF-5C59B8DA862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1AFA15DE-30AD-4640-A44D-7B96B39EC318}"/>
              </a:ext>
            </a:extLst>
          </p:cNvPr>
          <p:cNvSpPr txBox="1"/>
          <p:nvPr userDrawn="1"/>
        </p:nvSpPr>
        <p:spPr>
          <a:xfrm>
            <a:off x="806400"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20" name="Rectangle 19">
            <a:extLst>
              <a:ext uri="{FF2B5EF4-FFF2-40B4-BE49-F238E27FC236}">
                <a16:creationId xmlns:a16="http://schemas.microsoft.com/office/drawing/2014/main" id="{EF0E1C60-E9FB-4179-9731-37D5D5CD52ED}"/>
              </a:ext>
            </a:extLst>
          </p:cNvPr>
          <p:cNvSpPr/>
          <p:nvPr userDrawn="1"/>
        </p:nvSpPr>
        <p:spPr>
          <a:xfrm>
            <a:off x="806400" y="625655"/>
            <a:ext cx="1792157" cy="369332"/>
          </a:xfrm>
          <a:prstGeom prst="rect">
            <a:avLst/>
          </a:prstGeom>
        </p:spPr>
        <p:txBody>
          <a:bodyPr wrap="none" lIns="0" tIns="0" rIns="0" bIns="0">
            <a:spAutoFit/>
          </a:bodyPr>
          <a:lstStyle/>
          <a:p>
            <a:r>
              <a:rPr lang="en-US" sz="2400" b="1">
                <a:solidFill>
                  <a:schemeClr val="tx2"/>
                </a:solidFill>
              </a:rPr>
              <a:t>Introduction</a:t>
            </a:r>
          </a:p>
        </p:txBody>
      </p:sp>
      <p:pic>
        <p:nvPicPr>
          <p:cNvPr id="17" name="Picture 16" descr="A picture containing device, meter&#10;&#10;Description automatically generated">
            <a:extLst>
              <a:ext uri="{FF2B5EF4-FFF2-40B4-BE49-F238E27FC236}">
                <a16:creationId xmlns:a16="http://schemas.microsoft.com/office/drawing/2014/main" id="{CED4C42F-B79D-4DE8-9094-471BEC62AD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4F40086-7D68-4F2B-A9B2-2FB6F58AD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84813" y="1957388"/>
            <a:ext cx="2088489" cy="4633416"/>
          </a:xfrm>
          <a:prstGeom prst="rect">
            <a:avLst/>
          </a:prstGeom>
          <a:ln>
            <a:noFill/>
          </a:ln>
          <a:effectLst/>
        </p:spPr>
      </p:pic>
      <p:pic>
        <p:nvPicPr>
          <p:cNvPr id="27" name="Picture 26" descr="A screenshot of a computer&#10;&#10;Description automatically generated">
            <a:extLst>
              <a:ext uri="{FF2B5EF4-FFF2-40B4-BE49-F238E27FC236}">
                <a16:creationId xmlns:a16="http://schemas.microsoft.com/office/drawing/2014/main" id="{5E4AB281-A4F7-4F75-B3F9-80E53DA3312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923214" y="1964471"/>
            <a:ext cx="3132714" cy="4151321"/>
          </a:xfrm>
          <a:prstGeom prst="rect">
            <a:avLst/>
          </a:prstGeom>
          <a:ln w="12700">
            <a:noFill/>
          </a:ln>
          <a:effectLst/>
        </p:spPr>
      </p:pic>
      <p:sp>
        <p:nvSpPr>
          <p:cNvPr id="28" name="Rectangle 27">
            <a:extLst>
              <a:ext uri="{FF2B5EF4-FFF2-40B4-BE49-F238E27FC236}">
                <a16:creationId xmlns:a16="http://schemas.microsoft.com/office/drawing/2014/main" id="{CE123C39-98FE-4097-9E37-9FF88207D114}"/>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18EE3BA-5F3A-4F48-8A1F-E0C79FC0F78F}"/>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6F960805-EC4A-42A4-8D90-286673E76834}"/>
              </a:ext>
            </a:extLst>
          </p:cNvPr>
          <p:cNvSpPr/>
          <p:nvPr userDrawn="1"/>
        </p:nvSpPr>
        <p:spPr>
          <a:xfrm>
            <a:off x="5484812" y="2656060"/>
            <a:ext cx="2161983" cy="394903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F2A68BA-4671-4598-8922-810AA6AC75AF}"/>
              </a:ext>
            </a:extLst>
          </p:cNvPr>
          <p:cNvSpPr/>
          <p:nvPr userDrawn="1"/>
        </p:nvSpPr>
        <p:spPr>
          <a:xfrm>
            <a:off x="7937150" y="2190207"/>
            <a:ext cx="3132714" cy="38168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62981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structions 2">
    <p:spTree>
      <p:nvGrpSpPr>
        <p:cNvPr id="1" name=""/>
        <p:cNvGrpSpPr/>
        <p:nvPr/>
      </p:nvGrpSpPr>
      <p:grpSpPr>
        <a:xfrm>
          <a:off x="0" y="0"/>
          <a:ext cx="0" cy="0"/>
          <a:chOff x="0" y="0"/>
          <a:chExt cx="0" cy="0"/>
        </a:xfrm>
      </p:grpSpPr>
      <p:sp>
        <p:nvSpPr>
          <p:cNvPr id="22" name="TextBox 21"/>
          <p:cNvSpPr txBox="1"/>
          <p:nvPr userDrawn="1"/>
        </p:nvSpPr>
        <p:spPr>
          <a:xfrm>
            <a:off x="804863" y="2938463"/>
            <a:ext cx="4067176" cy="1231106"/>
          </a:xfrm>
          <a:prstGeom prst="rect">
            <a:avLst/>
          </a:prstGeom>
          <a:noFill/>
        </p:spPr>
        <p:txBody>
          <a:bodyPr wrap="square" lIns="0" tIns="0" rIns="0" bIns="0" rtlCol="0">
            <a:spAutoFit/>
          </a:bodyPr>
          <a:lstStyle/>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There is no need to manually style text when using the Capita Theme. Text styles,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including bullets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are preset and can be found by using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tool</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Less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More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in the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navigate between preset text styles.</a:t>
            </a:r>
          </a:p>
        </p:txBody>
      </p:sp>
      <p:sp>
        <p:nvSpPr>
          <p:cNvPr id="17" name="TextBox 16">
            <a:extLst>
              <a:ext uri="{FF2B5EF4-FFF2-40B4-BE49-F238E27FC236}">
                <a16:creationId xmlns:a16="http://schemas.microsoft.com/office/drawing/2014/main" id="{7F092475-C4E8-4B87-8FDB-7AB2EEFECBA5}"/>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8" name="Line 11">
            <a:extLst>
              <a:ext uri="{FF2B5EF4-FFF2-40B4-BE49-F238E27FC236}">
                <a16:creationId xmlns:a16="http://schemas.microsoft.com/office/drawing/2014/main" id="{BB4C48B3-02BC-4895-A9FD-6CFD5D2AF5BE}"/>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BD3EF62D-FD75-4F3A-86D4-6EA3101BA798}"/>
              </a:ext>
            </a:extLst>
          </p:cNvPr>
          <p:cNvSpPr txBox="1"/>
          <p:nvPr userDrawn="1"/>
        </p:nvSpPr>
        <p:spPr>
          <a:xfrm>
            <a:off x="6091237" y="2938463"/>
            <a:ext cx="5295899" cy="2958141"/>
          </a:xfrm>
          <a:prstGeom prst="rect">
            <a:avLst/>
          </a:prstGeom>
          <a:solidFill>
            <a:schemeClr val="bg1">
              <a:lumMod val="95000"/>
            </a:schemeClr>
          </a:solidFill>
        </p:spPr>
        <p:txBody>
          <a:bodyPr wrap="square" lIns="252000" tIns="180000" rIns="324000" bIns="108000" rtlCol="0">
            <a:noAutofit/>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tab pos="1524000" algn="l"/>
              </a:tabLst>
              <a:defRPr/>
            </a:pPr>
            <a:r>
              <a:rPr kumimoji="0" lang="en-US" sz="1800" b="1" i="0" u="none" strike="noStrike" kern="1200" cap="none" spc="0" normalizeH="0" baseline="0" noProof="0">
                <a:ln>
                  <a:noFill/>
                </a:ln>
                <a:solidFill>
                  <a:srgbClr val="02083C"/>
                </a:solidFill>
                <a:effectLst/>
                <a:uLnTx/>
                <a:uFillTx/>
                <a:latin typeface="+mn-lt"/>
                <a:ea typeface="+mn-ea"/>
                <a:cs typeface="+mn-cs"/>
              </a:rPr>
              <a:t>First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Subheading</a:t>
            </a:r>
          </a:p>
          <a:p>
            <a:pPr marL="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Second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Body text</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179388" marR="0" lvl="2" indent="-179388" algn="l" defTabSz="914400" rtl="0" eaLnBrk="1" fontAlgn="auto" latinLnBrk="0" hangingPunct="1">
              <a:lnSpc>
                <a:spcPct val="100000"/>
              </a:lnSpc>
              <a:spcBef>
                <a:spcPts val="600"/>
              </a:spcBef>
              <a:spcAft>
                <a:spcPts val="0"/>
              </a:spcAft>
              <a:buClr>
                <a:srgbClr val="02083C"/>
              </a:buClr>
              <a:buSzTx/>
              <a:buFont typeface="Arial" panose="020B0604020202020204" pitchFamily="34" charset="0"/>
              <a:buChar char="•"/>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Third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one</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357188" marR="0" lvl="3" indent="-171450"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400" b="0" i="0" u="none" strike="noStrike" kern="1200" cap="none" spc="0" normalizeH="0" baseline="0" noProof="0">
                <a:ln>
                  <a:noFill/>
                </a:ln>
                <a:solidFill>
                  <a:srgbClr val="02083C"/>
                </a:solidFill>
                <a:effectLst/>
                <a:uLnTx/>
                <a:uFillTx/>
                <a:latin typeface="+mn-lt"/>
                <a:ea typeface="+mn-ea"/>
                <a:cs typeface="+mn-cs"/>
              </a:rPr>
              <a:t>Fourth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two</a:t>
            </a:r>
            <a:endParaRPr kumimoji="0" lang="en-US" sz="14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536575" marR="0" lvl="4" indent="-182563"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200" b="0" i="0" u="none" strike="noStrike" kern="1200" cap="none" spc="0" normalizeH="0" baseline="0" noProof="0">
                <a:ln>
                  <a:noFill/>
                </a:ln>
                <a:solidFill>
                  <a:srgbClr val="02083C"/>
                </a:solidFill>
                <a:effectLst/>
                <a:uLnTx/>
                <a:uFillTx/>
                <a:latin typeface="+mn-lt"/>
                <a:ea typeface="+mn-ea"/>
                <a:cs typeface="+mn-cs"/>
              </a:rPr>
              <a:t>Fifth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three</a:t>
            </a:r>
          </a:p>
          <a:p>
            <a:pPr marL="0" marR="0" lvl="5" indent="0" algn="l" defTabSz="914400" rtl="0" eaLnBrk="1" fontAlgn="auto" latinLnBrk="0" hangingPunct="1">
              <a:lnSpc>
                <a:spcPct val="100000"/>
              </a:lnSpc>
              <a:spcBef>
                <a:spcPts val="500"/>
              </a:spcBef>
              <a:spcAft>
                <a:spcPts val="0"/>
              </a:spcAft>
              <a:buClr>
                <a:srgbClr val="02083C"/>
              </a:buClr>
              <a:buSzTx/>
              <a:buFont typeface="Arial" panose="020B0604020202020204" pitchFamily="34" charset="0"/>
              <a:buNone/>
              <a:tabLst>
                <a:tab pos="1524000" algn="l"/>
              </a:tabLst>
              <a:defRPr/>
            </a:pPr>
            <a:r>
              <a:rPr kumimoji="0" lang="en-US" sz="1200" b="0" i="1" u="none" strike="noStrike" kern="1200" cap="none" spc="0" normalizeH="0" baseline="0" noProof="0">
                <a:ln>
                  <a:noFill/>
                </a:ln>
                <a:solidFill>
                  <a:srgbClr val="02083C"/>
                </a:solidFill>
                <a:effectLst/>
                <a:uLnTx/>
                <a:uFillTx/>
                <a:latin typeface="+mn-lt"/>
                <a:ea typeface="+mn-ea"/>
                <a:cs typeface="+mn-cs"/>
              </a:rPr>
              <a:t>Sixth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a:t>
            </a:r>
            <a:endParaRPr kumimoji="0" lang="en-US" sz="1200" b="0" i="1"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0" marR="0" lvl="6"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1" i="0" u="none" strike="noStrike" kern="1200" cap="all" spc="0" normalizeH="0" baseline="0" noProof="0">
                <a:ln>
                  <a:noFill/>
                </a:ln>
                <a:solidFill>
                  <a:srgbClr val="02083C"/>
                </a:solidFill>
                <a:effectLst/>
                <a:uLnTx/>
                <a:uFillTx/>
                <a:latin typeface="+mn-lt"/>
                <a:ea typeface="+mn-ea"/>
                <a:cs typeface="+mn-cs"/>
              </a:rPr>
              <a:t>Seventh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Bold</a:t>
            </a:r>
            <a:endParaRPr kumimoji="0" lang="en-US" sz="1200" b="1"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7"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0" i="0" u="none" strike="noStrike" kern="1200" cap="all" spc="0" normalizeH="0" baseline="0" noProof="0">
                <a:ln>
                  <a:noFill/>
                </a:ln>
                <a:solidFill>
                  <a:srgbClr val="02083C"/>
                </a:solidFill>
                <a:effectLst/>
                <a:uLnTx/>
                <a:uFillTx/>
                <a:latin typeface="+mn-lt"/>
                <a:ea typeface="+mn-ea"/>
                <a:cs typeface="+mn-cs"/>
              </a:rPr>
              <a:t>Eighth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a:t>
            </a:r>
            <a:endParaRPr kumimoji="0" lang="en-US" sz="1200" b="0"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8" indent="0" algn="l" defTabSz="914400" rtl="0" eaLnBrk="1" fontAlgn="auto" latinLnBrk="0" hangingPunct="1">
              <a:lnSpc>
                <a:spcPct val="90000"/>
              </a:lnSpc>
              <a:spcBef>
                <a:spcPts val="600"/>
              </a:spcBef>
              <a:spcAft>
                <a:spcPts val="0"/>
              </a:spcAft>
              <a:buClr>
                <a:srgbClr val="02083C"/>
              </a:buClr>
              <a:buSzTx/>
              <a:buFont typeface="Arial" panose="020B0604020202020204" pitchFamily="34" charset="0"/>
              <a:buNone/>
              <a:tabLst>
                <a:tab pos="1524000" algn="l"/>
              </a:tabLst>
              <a:defRPr/>
            </a:pPr>
            <a:r>
              <a:rPr kumimoji="0" lang="en-US" sz="900" b="0" i="0" u="none" strike="noStrike" kern="1200" cap="none" spc="0" normalizeH="0" baseline="0" noProof="0">
                <a:ln>
                  <a:noFill/>
                </a:ln>
                <a:solidFill>
                  <a:srgbClr val="02083C"/>
                </a:solidFill>
                <a:effectLst/>
                <a:uLnTx/>
                <a:uFillTx/>
                <a:latin typeface="+mn-lt"/>
                <a:ea typeface="+mn-ea"/>
                <a:cs typeface="+mn-cs"/>
              </a:rPr>
              <a:t>Ninth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a:t>
            </a:r>
            <a:r>
              <a:rPr kumimoji="0" lang="en-US" sz="1200" b="0" i="0" u="none" strike="noStrike" kern="1200" cap="none" spc="0" normalizeH="0" baseline="0" noProof="0" err="1">
                <a:ln>
                  <a:noFill/>
                </a:ln>
                <a:solidFill>
                  <a:schemeClr val="tx1">
                    <a:lumMod val="50000"/>
                    <a:lumOff val="50000"/>
                  </a:schemeClr>
                </a:solidFill>
                <a:effectLst/>
                <a:uLnTx/>
                <a:uFillTx/>
                <a:latin typeface="+mn-lt"/>
                <a:ea typeface="+mn-ea"/>
                <a:cs typeface="+mn-cs"/>
              </a:rPr>
              <a:t>Smallprint</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9pt</a:t>
            </a:r>
            <a:endParaRPr kumimoji="0" lang="en-US" sz="9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 name="Rectangle 9">
            <a:extLst>
              <a:ext uri="{FF2B5EF4-FFF2-40B4-BE49-F238E27FC236}">
                <a16:creationId xmlns:a16="http://schemas.microsoft.com/office/drawing/2014/main" id="{7C9DAB74-D510-4A0E-A0EC-8A33EBF09195}"/>
              </a:ext>
            </a:extLst>
          </p:cNvPr>
          <p:cNvSpPr/>
          <p:nvPr userDrawn="1"/>
        </p:nvSpPr>
        <p:spPr>
          <a:xfrm>
            <a:off x="800919" y="625655"/>
            <a:ext cx="3164328" cy="369332"/>
          </a:xfrm>
          <a:prstGeom prst="rect">
            <a:avLst/>
          </a:prstGeom>
        </p:spPr>
        <p:txBody>
          <a:bodyPr wrap="none" lIns="0" tIns="0" rIns="0" bIns="0">
            <a:spAutoFit/>
          </a:bodyPr>
          <a:lstStyle/>
          <a:p>
            <a:r>
              <a:rPr lang="en-US" sz="2400" b="1">
                <a:solidFill>
                  <a:schemeClr val="tx2"/>
                </a:solidFill>
              </a:rPr>
              <a:t>Navigating text styles</a:t>
            </a:r>
          </a:p>
        </p:txBody>
      </p:sp>
      <p:pic>
        <p:nvPicPr>
          <p:cNvPr id="23" name="Picture 22" descr="A picture containing device, meter&#10;&#10;Description automatically generated">
            <a:extLst>
              <a:ext uri="{FF2B5EF4-FFF2-40B4-BE49-F238E27FC236}">
                <a16:creationId xmlns:a16="http://schemas.microsoft.com/office/drawing/2014/main" id="{2E9A5B43-D270-4E11-9B02-369B85862A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24" name="Rectangle 23">
            <a:extLst>
              <a:ext uri="{FF2B5EF4-FFF2-40B4-BE49-F238E27FC236}">
                <a16:creationId xmlns:a16="http://schemas.microsoft.com/office/drawing/2014/main" id="{C693921F-6BE1-4432-8D8B-025AB3CFFE9A}"/>
              </a:ext>
            </a:extLst>
          </p:cNvPr>
          <p:cNvSpPr/>
          <p:nvPr userDrawn="1"/>
        </p:nvSpPr>
        <p:spPr>
          <a:xfrm>
            <a:off x="5017293" y="1223964"/>
            <a:ext cx="340519" cy="188117"/>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8FCE6E67-9BE9-4D36-8EC6-3D2F5B340CF3}"/>
              </a:ext>
            </a:extLst>
          </p:cNvPr>
          <p:cNvPicPr>
            <a:picLocks noChangeAspect="1"/>
          </p:cNvPicPr>
          <p:nvPr userDrawn="1"/>
        </p:nvPicPr>
        <p:blipFill>
          <a:blip r:embed="rId3">
            <a:extLst>
              <a:ext uri="{28A0092B-C50C-407E-A947-70E740481C1C}">
                <a14:useLocalDpi xmlns:a14="http://schemas.microsoft.com/office/drawing/2010/main"/>
              </a:ext>
            </a:extLst>
          </a:blip>
          <a:stretch/>
        </p:blipFill>
        <p:spPr>
          <a:xfrm>
            <a:off x="5203323" y="1193270"/>
            <a:ext cx="2047875" cy="1323975"/>
          </a:xfrm>
          <a:prstGeom prst="rect">
            <a:avLst/>
          </a:prstGeom>
        </p:spPr>
      </p:pic>
      <p:pic>
        <p:nvPicPr>
          <p:cNvPr id="47" name="Picture 46">
            <a:extLst>
              <a:ext uri="{FF2B5EF4-FFF2-40B4-BE49-F238E27FC236}">
                <a16:creationId xmlns:a16="http://schemas.microsoft.com/office/drawing/2014/main" id="{F644CC86-F22A-4778-A5A5-DD1692C17D55}"/>
              </a:ext>
            </a:extLst>
          </p:cNvPr>
          <p:cNvPicPr>
            <a:picLocks noChangeAspect="1"/>
          </p:cNvPicPr>
          <p:nvPr userDrawn="1"/>
        </p:nvPicPr>
        <p:blipFill>
          <a:blip r:embed="rId4">
            <a:extLst>
              <a:ext uri="{28A0092B-C50C-407E-A947-70E740481C1C}">
                <a14:useLocalDpi xmlns:a14="http://schemas.microsoft.com/office/drawing/2010/main"/>
              </a:ext>
            </a:extLst>
          </a:blip>
          <a:stretch/>
        </p:blipFill>
        <p:spPr>
          <a:xfrm>
            <a:off x="3155448" y="1193270"/>
            <a:ext cx="2047875" cy="1323975"/>
          </a:xfrm>
          <a:prstGeom prst="rect">
            <a:avLst/>
          </a:prstGeom>
        </p:spPr>
      </p:pic>
      <p:sp>
        <p:nvSpPr>
          <p:cNvPr id="48" name="Rectangle 47">
            <a:extLst>
              <a:ext uri="{FF2B5EF4-FFF2-40B4-BE49-F238E27FC236}">
                <a16:creationId xmlns:a16="http://schemas.microsoft.com/office/drawing/2014/main" id="{5FA619E1-2123-4C9B-92CA-661F2069437D}"/>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0BF7C738-C4EE-439C-96A4-A994EFCB0D2E}"/>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1D7EDDB-E844-46E4-89F5-528F81A63A63}"/>
              </a:ext>
            </a:extLst>
          </p:cNvPr>
          <p:cNvSpPr/>
          <p:nvPr userDrawn="1"/>
        </p:nvSpPr>
        <p:spPr>
          <a:xfrm>
            <a:off x="5206012" y="2003968"/>
            <a:ext cx="2045186" cy="50881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9A10AD6B-B087-4F26-AB37-404244046F67}"/>
              </a:ext>
            </a:extLst>
          </p:cNvPr>
          <p:cNvSpPr/>
          <p:nvPr userDrawn="1"/>
        </p:nvSpPr>
        <p:spPr>
          <a:xfrm>
            <a:off x="3150685" y="2003967"/>
            <a:ext cx="2045493" cy="50881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Connector: Elbow 51">
            <a:extLst>
              <a:ext uri="{FF2B5EF4-FFF2-40B4-BE49-F238E27FC236}">
                <a16:creationId xmlns:a16="http://schemas.microsoft.com/office/drawing/2014/main" id="{7055443B-3730-4CA9-91BA-103C00717E6C}"/>
              </a:ext>
            </a:extLst>
          </p:cNvPr>
          <p:cNvCxnSpPr>
            <a:stCxn id="49" idx="2"/>
            <a:endCxn id="51" idx="0"/>
          </p:cNvCxnSpPr>
          <p:nvPr userDrawn="1"/>
        </p:nvCxnSpPr>
        <p:spPr>
          <a:xfrm rot="5400000">
            <a:off x="4339809" y="1246265"/>
            <a:ext cx="591325" cy="924078"/>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F7097EC-56CB-4A7F-AB54-489E1394D630}"/>
              </a:ext>
            </a:extLst>
          </p:cNvPr>
          <p:cNvCxnSpPr>
            <a:cxnSpLocks/>
            <a:stCxn id="48" idx="2"/>
            <a:endCxn id="50" idx="0"/>
          </p:cNvCxnSpPr>
          <p:nvPr userDrawn="1"/>
        </p:nvCxnSpPr>
        <p:spPr>
          <a:xfrm rot="16200000" flipH="1">
            <a:off x="5473361" y="1248724"/>
            <a:ext cx="591326" cy="919162"/>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969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Ref idx="1001">
        <a:schemeClr val="bg2"/>
      </p:bgRef>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C544914-172F-F14B-9A45-566D2678F1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00134"/>
            <a:ext cx="12192000" cy="3720899"/>
          </a:xfrm>
          <a:prstGeom prst="rect">
            <a:avLst/>
          </a:prstGeom>
        </p:spPr>
      </p:pic>
      <p:pic>
        <p:nvPicPr>
          <p:cNvPr id="28" name="Picture 27">
            <a:extLst>
              <a:ext uri="{FF2B5EF4-FFF2-40B4-BE49-F238E27FC236}">
                <a16:creationId xmlns:a16="http://schemas.microsoft.com/office/drawing/2014/main" id="{538511E1-8545-CD45-8633-74512F8557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72139" y="2100134"/>
            <a:ext cx="4990020" cy="3720899"/>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0966038"/>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structions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FD60F-62BB-450D-808E-2B06F0909D2B}"/>
              </a:ext>
            </a:extLst>
          </p:cNvPr>
          <p:cNvSpPr/>
          <p:nvPr userDrawn="1"/>
        </p:nvSpPr>
        <p:spPr>
          <a:xfrm>
            <a:off x="4872037" y="1957388"/>
            <a:ext cx="6505576" cy="2941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userDrawn="1"/>
        </p:nvSpPr>
        <p:spPr>
          <a:xfrm>
            <a:off x="814387" y="1957387"/>
            <a:ext cx="3446463" cy="29416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Headings</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Placeholders for slide titles exist on most slides. Do not rearrange or reformat these placeholders. If you do so accidentally, any reformatting can be returned to the original style by clicking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Reset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Footers</a:t>
            </a:r>
            <a:b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Ensure footers are consistent by building your presentation from only one theme.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edit footers on individual slides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add/edit footer content, go to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Insert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Header &amp; Footer</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8" name="TextBox 7"/>
          <p:cNvSpPr txBox="1"/>
          <p:nvPr userDrawn="1"/>
        </p:nvSpPr>
        <p:spPr>
          <a:xfrm>
            <a:off x="5088430" y="2131062"/>
            <a:ext cx="6102348" cy="2623818"/>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a:t>
            </a:r>
            <a:b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 occur from dragging in slides from other templates.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realign broken footers, first ensure that all slides are based on ONE master theme.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mn-ea"/>
                <a:cs typeface="+mn-cs"/>
              </a:rPr>
              <a:t>1. </a:t>
            </a:r>
            <a:r>
              <a:rPr kumimoji="0" lang="en-US" sz="1100" b="0" i="0" u="none" strike="noStrike" kern="1200" cap="none" spc="0" normalizeH="0" baseline="0" noProof="0">
                <a:ln>
                  <a:noFill/>
                </a:ln>
                <a:solidFill>
                  <a:schemeClr val="tx2"/>
                </a:solidFill>
                <a:effectLst/>
                <a:uLnTx/>
                <a:uFillTx/>
                <a:latin typeface="+mn-lt"/>
                <a:ea typeface="+mn-ea"/>
                <a:cs typeface="+mn-cs"/>
              </a:rPr>
              <a:t>To make this process as simple as possible, delete the layouts that are NOT used in your presentation. From </a:t>
            </a:r>
            <a:r>
              <a:rPr kumimoji="0" lang="en-US" sz="1100" b="0" i="0" u="sng" strike="noStrike" kern="1200" cap="none" spc="0" normalizeH="0" baseline="0" noProof="0">
                <a:ln>
                  <a:noFill/>
                </a:ln>
                <a:solidFill>
                  <a:schemeClr val="tx2"/>
                </a:solidFill>
                <a:effectLst/>
                <a:uLnTx/>
                <a:uFillTx/>
                <a:latin typeface="+mn-lt"/>
                <a:ea typeface="+mn-ea"/>
                <a:cs typeface="+mn-cs"/>
              </a:rPr>
              <a:t>Slide Master view</a:t>
            </a:r>
            <a:r>
              <a:rPr kumimoji="0" lang="en-US" sz="1100" b="0" i="0" u="none" strike="noStrike" kern="1200" cap="none" spc="0" normalizeH="0" baseline="0" noProof="0">
                <a:ln>
                  <a:noFill/>
                </a:ln>
                <a:solidFill>
                  <a:schemeClr val="tx2"/>
                </a:solidFill>
                <a:effectLst/>
                <a:uLnTx/>
                <a:uFillTx/>
                <a:latin typeface="+mn-lt"/>
                <a:ea typeface="+mn-ea"/>
                <a:cs typeface="+mn-cs"/>
              </a:rPr>
              <a:t>, select all layouts in the master theme(s) and press the delete button. </a:t>
            </a:r>
            <a:r>
              <a:rPr kumimoji="0" lang="en-US" sz="1100" b="0" i="1" u="none" strike="noStrike" kern="1200" cap="none" spc="0" normalizeH="0" baseline="0" noProof="0">
                <a:ln>
                  <a:noFill/>
                </a:ln>
                <a:solidFill>
                  <a:schemeClr val="tx2"/>
                </a:solidFill>
                <a:effectLst/>
                <a:uLnTx/>
                <a:uFillTx/>
                <a:latin typeface="+mn-lt"/>
                <a:ea typeface="+mn-ea"/>
                <a:cs typeface="+mn-cs"/>
              </a:rPr>
              <a:t>Only the layouts that ARE used in your presentation will remain</a:t>
            </a:r>
            <a:r>
              <a:rPr kumimoji="0" lang="en-US" sz="1100" b="0" i="0" u="none" strike="noStrike" kern="1200" cap="none" spc="0" normalizeH="0" baseline="0" noProof="0">
                <a:ln>
                  <a:noFill/>
                </a:ln>
                <a:solidFill>
                  <a:schemeClr val="tx2"/>
                </a:solidFill>
                <a:effectLst/>
                <a:uLnTx/>
                <a:uFillTx/>
                <a:latin typeface="+mn-lt"/>
                <a:ea typeface="+mn-ea"/>
                <a:cs typeface="+mn-cs"/>
              </a:rPr>
              <a:t>.</a:t>
            </a:r>
            <a:r>
              <a:rPr kumimoji="0" lang="en-US" sz="1100" b="0" i="0" u="sng" strike="noStrike" kern="1200" cap="none" spc="0" normalizeH="0" baseline="0" noProof="0">
                <a:ln>
                  <a:noFill/>
                </a:ln>
                <a:solidFill>
                  <a:schemeClr val="tx2"/>
                </a:solidFill>
                <a:effectLst/>
                <a:uLnTx/>
                <a:uFillTx/>
                <a:latin typeface="+mn-lt"/>
                <a:ea typeface="+mn-ea"/>
                <a:cs typeface="+mn-cs"/>
              </a:rPr>
              <a:t> </a:t>
            </a:r>
            <a:endPar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endParaRP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2.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Now, find the layout in the master theme with a misaligned header or footer. Delete the header/footer placeholders on that layout. Next, from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Master view</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check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a:t>
            </a:r>
            <a:b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and/or Footer box</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to reset the placeholder(s). Repeat this for each layout as needed.</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3.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reset footers throughout the document, go to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Insert tab</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select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 &amp; Footer</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then uncheck all options and click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This will remove all footers from your presentation slides.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4.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Then, following the same steps as above, check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Number and Footer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(ensure text is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correct in all fields), then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again.</a:t>
            </a:r>
          </a:p>
        </p:txBody>
      </p:sp>
      <p:sp>
        <p:nvSpPr>
          <p:cNvPr id="9" name="TextBox 8">
            <a:extLst>
              <a:ext uri="{FF2B5EF4-FFF2-40B4-BE49-F238E27FC236}">
                <a16:creationId xmlns:a16="http://schemas.microsoft.com/office/drawing/2014/main" id="{12C1CD57-3CE7-4CCD-9BEC-9A7FA8360F6B}"/>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userDrawn="1"/>
        </p:nvSpPr>
        <p:spPr>
          <a:xfrm>
            <a:off x="800919" y="625655"/>
            <a:ext cx="2976777" cy="738664"/>
          </a:xfrm>
          <a:prstGeom prst="rect">
            <a:avLst/>
          </a:prstGeom>
        </p:spPr>
        <p:txBody>
          <a:bodyPr wrap="none" lIns="0" tIns="0" rIns="0" bIns="0">
            <a:spAutoFit/>
          </a:bodyPr>
          <a:lstStyle/>
          <a:p>
            <a:r>
              <a:rPr lang="en-US" sz="2400" b="1">
                <a:solidFill>
                  <a:schemeClr val="tx2"/>
                </a:solidFill>
              </a:rPr>
              <a:t>Headers and footers</a:t>
            </a:r>
          </a:p>
          <a:p>
            <a:endParaRPr lang="en-US" sz="2400" b="1">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descr="A picture containing device, meter&#10;&#10;Description automatically generated">
            <a:extLst>
              <a:ext uri="{FF2B5EF4-FFF2-40B4-BE49-F238E27FC236}">
                <a16:creationId xmlns:a16="http://schemas.microsoft.com/office/drawing/2014/main" id="{D52F8B21-4B2C-4359-8671-CF0462FD736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13" name="Rectangle 12">
            <a:extLst>
              <a:ext uri="{FF2B5EF4-FFF2-40B4-BE49-F238E27FC236}">
                <a16:creationId xmlns:a16="http://schemas.microsoft.com/office/drawing/2014/main" id="{98CA67F3-2E0D-4130-B05D-5FE9726886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A6667F7-F147-4C09-9455-62CD2ACCB0F5}"/>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806399" y="5071196"/>
            <a:ext cx="10584000" cy="800100"/>
          </a:xfrm>
          <a:prstGeom prst="rect">
            <a:avLst/>
          </a:prstGeom>
        </p:spPr>
      </p:pic>
      <p:sp>
        <p:nvSpPr>
          <p:cNvPr id="17" name="Rectangle 16">
            <a:extLst>
              <a:ext uri="{FF2B5EF4-FFF2-40B4-BE49-F238E27FC236}">
                <a16:creationId xmlns:a16="http://schemas.microsoft.com/office/drawing/2014/main" id="{346BF0C8-B624-43FA-9E0A-452FB3DB6E26}"/>
              </a:ext>
            </a:extLst>
          </p:cNvPr>
          <p:cNvSpPr/>
          <p:nvPr userDrawn="1"/>
        </p:nvSpPr>
        <p:spPr>
          <a:xfrm>
            <a:off x="7330440" y="5257488"/>
            <a:ext cx="36433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D917F81D-AF64-4987-A098-BE244A8BA22A}"/>
              </a:ext>
            </a:extLst>
          </p:cNvPr>
          <p:cNvSpPr/>
          <p:nvPr userDrawn="1"/>
        </p:nvSpPr>
        <p:spPr>
          <a:xfrm>
            <a:off x="3281680" y="4724400"/>
            <a:ext cx="4236720" cy="518160"/>
          </a:xfrm>
          <a:custGeom>
            <a:avLst/>
            <a:gdLst>
              <a:gd name="connsiteX0" fmla="*/ 0 w 4236720"/>
              <a:gd name="connsiteY0" fmla="*/ 0 h 518160"/>
              <a:gd name="connsiteX1" fmla="*/ 1432560 w 4236720"/>
              <a:gd name="connsiteY1" fmla="*/ 0 h 518160"/>
              <a:gd name="connsiteX2" fmla="*/ 1432560 w 4236720"/>
              <a:gd name="connsiteY2" fmla="*/ 264160 h 518160"/>
              <a:gd name="connsiteX3" fmla="*/ 4236720 w 4236720"/>
              <a:gd name="connsiteY3" fmla="*/ 264160 h 518160"/>
              <a:gd name="connsiteX4" fmla="*/ 4236720 w 4236720"/>
              <a:gd name="connsiteY4" fmla="*/ 51816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720" h="518160">
                <a:moveTo>
                  <a:pt x="0" y="0"/>
                </a:moveTo>
                <a:lnTo>
                  <a:pt x="1432560" y="0"/>
                </a:lnTo>
                <a:lnTo>
                  <a:pt x="1432560" y="264160"/>
                </a:lnTo>
                <a:lnTo>
                  <a:pt x="4236720" y="264160"/>
                </a:lnTo>
                <a:lnTo>
                  <a:pt x="4236720" y="51816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3119F927-0C00-4057-A6AD-E74DEEC9ABA7}"/>
              </a:ext>
            </a:extLst>
          </p:cNvPr>
          <p:cNvSpPr/>
          <p:nvPr userDrawn="1"/>
        </p:nvSpPr>
        <p:spPr>
          <a:xfrm>
            <a:off x="2403871" y="1499541"/>
            <a:ext cx="2133600" cy="1574800"/>
          </a:xfrm>
          <a:custGeom>
            <a:avLst/>
            <a:gdLst>
              <a:gd name="connsiteX0" fmla="*/ 1584960 w 2133600"/>
              <a:gd name="connsiteY0" fmla="*/ 1574800 h 1574800"/>
              <a:gd name="connsiteX1" fmla="*/ 2133600 w 2133600"/>
              <a:gd name="connsiteY1" fmla="*/ 1574800 h 1574800"/>
              <a:gd name="connsiteX2" fmla="*/ 2133600 w 2133600"/>
              <a:gd name="connsiteY2" fmla="*/ 487680 h 1574800"/>
              <a:gd name="connsiteX3" fmla="*/ 0 w 2133600"/>
              <a:gd name="connsiteY3" fmla="*/ 487680 h 1574800"/>
              <a:gd name="connsiteX4" fmla="*/ 0 w 2133600"/>
              <a:gd name="connsiteY4" fmla="*/ 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574800">
                <a:moveTo>
                  <a:pt x="1584960" y="1574800"/>
                </a:moveTo>
                <a:lnTo>
                  <a:pt x="2133600" y="1574800"/>
                </a:lnTo>
                <a:lnTo>
                  <a:pt x="2133600" y="487680"/>
                </a:lnTo>
                <a:lnTo>
                  <a:pt x="0" y="48768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6374445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structions 4">
    <p:spTree>
      <p:nvGrpSpPr>
        <p:cNvPr id="1" name=""/>
        <p:cNvGrpSpPr/>
        <p:nvPr/>
      </p:nvGrpSpPr>
      <p:grpSpPr>
        <a:xfrm>
          <a:off x="0" y="0"/>
          <a:ext cx="0" cy="0"/>
          <a:chOff x="0" y="0"/>
          <a:chExt cx="0" cy="0"/>
        </a:xfrm>
      </p:grpSpPr>
      <p:pic>
        <p:nvPicPr>
          <p:cNvPr id="11" name="Picture 10" descr="A picture containing device, meter&#10;&#10;Description automatically generated">
            <a:extLst>
              <a:ext uri="{FF2B5EF4-FFF2-40B4-BE49-F238E27FC236}">
                <a16:creationId xmlns:a16="http://schemas.microsoft.com/office/drawing/2014/main" id="{1341CDC2-B1AD-46A0-AAF9-340A4C4C94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pic>
        <p:nvPicPr>
          <p:cNvPr id="18" name="Picture 17">
            <a:extLst>
              <a:ext uri="{FF2B5EF4-FFF2-40B4-BE49-F238E27FC236}">
                <a16:creationId xmlns:a16="http://schemas.microsoft.com/office/drawing/2014/main" id="{1E92D15B-CFE8-4586-A871-3003B72435C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9" name="Picture 18">
            <a:extLst>
              <a:ext uri="{FF2B5EF4-FFF2-40B4-BE49-F238E27FC236}">
                <a16:creationId xmlns:a16="http://schemas.microsoft.com/office/drawing/2014/main" id="{4F4303A3-1277-471D-819D-DB7875C2C6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22" name="TextBox 21"/>
          <p:cNvSpPr txBox="1"/>
          <p:nvPr userDrawn="1"/>
        </p:nvSpPr>
        <p:spPr>
          <a:xfrm>
            <a:off x="806399" y="1985944"/>
            <a:ext cx="8242351" cy="2913081"/>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If you are adding text to a placeholder, simply click within the placeholder, then begin typing.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Use the Indent tool to navigate preset text styles, rather than manually modifying text, adding bullets, etc.</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 simplest way to add content other than text to a placeholder is by clicking the icon at the center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of the placeholder and choosing the content you want to add.</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also drag an image file from your computer into the placeholder or right-click on the placeholder and use the menu that appears to place (and even change existing) content into the placeholder.</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8" name="TextBox 7"/>
          <p:cNvSpPr txBox="1"/>
          <p:nvPr userDrawn="1"/>
        </p:nvSpPr>
        <p:spPr>
          <a:xfrm>
            <a:off x="806399" y="4893717"/>
            <a:ext cx="10553952" cy="843523"/>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Margins and guidelines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When adding or resizing elements in your slide, refer to guidelines to maintain proper alignment, spacing and margins.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view guidelines, select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View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check the checkbox next to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565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Rectangle 19">
            <a:extLst>
              <a:ext uri="{FF2B5EF4-FFF2-40B4-BE49-F238E27FC236}">
                <a16:creationId xmlns:a16="http://schemas.microsoft.com/office/drawing/2014/main" id="{4D76683B-EC35-45EC-9B9E-826AB4185E4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1868793-695A-437F-B4C9-351F06B880BA}"/>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FCDC32C-0E2C-4822-9E4F-B258F9A144A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780588" y="2399618"/>
            <a:ext cx="1162050" cy="790575"/>
          </a:xfrm>
          <a:prstGeom prst="rect">
            <a:avLst/>
          </a:prstGeom>
          <a:ln w="6350">
            <a:solidFill>
              <a:schemeClr val="tx2"/>
            </a:solidFill>
          </a:ln>
        </p:spPr>
      </p:pic>
      <p:cxnSp>
        <p:nvCxnSpPr>
          <p:cNvPr id="7" name="Straight Arrow Connector 6">
            <a:extLst>
              <a:ext uri="{FF2B5EF4-FFF2-40B4-BE49-F238E27FC236}">
                <a16:creationId xmlns:a16="http://schemas.microsoft.com/office/drawing/2014/main" id="{5E210CCD-C92E-4ACD-95EC-A249B304AE00}"/>
              </a:ext>
            </a:extLst>
          </p:cNvPr>
          <p:cNvCxnSpPr>
            <a:cxnSpLocks/>
          </p:cNvCxnSpPr>
          <p:nvPr userDrawn="1"/>
        </p:nvCxnSpPr>
        <p:spPr>
          <a:xfrm>
            <a:off x="8710413" y="2683962"/>
            <a:ext cx="104160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82CB623B-8383-48C8-92D9-21B551175835}"/>
              </a:ext>
            </a:extLst>
          </p:cNvPr>
          <p:cNvPicPr>
            <a:picLocks noChangeAspect="1"/>
          </p:cNvPicPr>
          <p:nvPr userDrawn="1"/>
        </p:nvPicPr>
        <p:blipFill>
          <a:blip r:embed="rId6">
            <a:extLst>
              <a:ext uri="{28A0092B-C50C-407E-A947-70E740481C1C}">
                <a14:useLocalDpi xmlns:a14="http://schemas.microsoft.com/office/drawing/2010/main"/>
              </a:ext>
            </a:extLst>
          </a:blip>
          <a:srcRect/>
          <a:stretch/>
        </p:blipFill>
        <p:spPr>
          <a:xfrm>
            <a:off x="806399" y="3917692"/>
            <a:ext cx="10584000" cy="800100"/>
          </a:xfrm>
          <a:prstGeom prst="rect">
            <a:avLst/>
          </a:prstGeom>
        </p:spPr>
      </p:pic>
      <p:sp>
        <p:nvSpPr>
          <p:cNvPr id="24" name="Rectangle 23">
            <a:extLst>
              <a:ext uri="{FF2B5EF4-FFF2-40B4-BE49-F238E27FC236}">
                <a16:creationId xmlns:a16="http://schemas.microsoft.com/office/drawing/2014/main" id="{BBBF40B4-45AB-4BD4-B35A-4CB0D49AD866}"/>
              </a:ext>
            </a:extLst>
          </p:cNvPr>
          <p:cNvSpPr/>
          <p:nvPr userDrawn="1"/>
        </p:nvSpPr>
        <p:spPr>
          <a:xfrm>
            <a:off x="3291840" y="4103984"/>
            <a:ext cx="48006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Shape 25">
            <a:extLst>
              <a:ext uri="{FF2B5EF4-FFF2-40B4-BE49-F238E27FC236}">
                <a16:creationId xmlns:a16="http://schemas.microsoft.com/office/drawing/2014/main" id="{80CB3C5E-5444-4840-9CB4-A90E680F878D}"/>
              </a:ext>
            </a:extLst>
          </p:cNvPr>
          <p:cNvSpPr/>
          <p:nvPr userDrawn="1"/>
        </p:nvSpPr>
        <p:spPr>
          <a:xfrm>
            <a:off x="5200650" y="1419225"/>
            <a:ext cx="3724275" cy="695325"/>
          </a:xfrm>
          <a:custGeom>
            <a:avLst/>
            <a:gdLst>
              <a:gd name="connsiteX0" fmla="*/ 3552825 w 3724275"/>
              <a:gd name="connsiteY0" fmla="*/ 695325 h 695325"/>
              <a:gd name="connsiteX1" fmla="*/ 3724275 w 3724275"/>
              <a:gd name="connsiteY1" fmla="*/ 695325 h 695325"/>
              <a:gd name="connsiteX2" fmla="*/ 3724275 w 3724275"/>
              <a:gd name="connsiteY2" fmla="*/ 466725 h 695325"/>
              <a:gd name="connsiteX3" fmla="*/ 0 w 3724275"/>
              <a:gd name="connsiteY3" fmla="*/ 466725 h 695325"/>
              <a:gd name="connsiteX4" fmla="*/ 0 w 3724275"/>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275" h="695325">
                <a:moveTo>
                  <a:pt x="3552825" y="695325"/>
                </a:moveTo>
                <a:lnTo>
                  <a:pt x="3724275" y="695325"/>
                </a:lnTo>
                <a:lnTo>
                  <a:pt x="3724275" y="466725"/>
                </a:lnTo>
                <a:lnTo>
                  <a:pt x="0" y="466725"/>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
        <p:nvSpPr>
          <p:cNvPr id="27" name="Freeform: Shape 26">
            <a:extLst>
              <a:ext uri="{FF2B5EF4-FFF2-40B4-BE49-F238E27FC236}">
                <a16:creationId xmlns:a16="http://schemas.microsoft.com/office/drawing/2014/main" id="{EC2B33CA-FABC-4792-9A2E-237FAEB0548B}"/>
              </a:ext>
            </a:extLst>
          </p:cNvPr>
          <p:cNvSpPr/>
          <p:nvPr userDrawn="1"/>
        </p:nvSpPr>
        <p:spPr>
          <a:xfrm>
            <a:off x="2962275" y="4610100"/>
            <a:ext cx="542925" cy="400050"/>
          </a:xfrm>
          <a:custGeom>
            <a:avLst/>
            <a:gdLst>
              <a:gd name="connsiteX0" fmla="*/ 0 w 542925"/>
              <a:gd name="connsiteY0" fmla="*/ 400050 h 400050"/>
              <a:gd name="connsiteX1" fmla="*/ 542925 w 542925"/>
              <a:gd name="connsiteY1" fmla="*/ 400050 h 400050"/>
              <a:gd name="connsiteX2" fmla="*/ 542925 w 542925"/>
              <a:gd name="connsiteY2" fmla="*/ 0 h 400050"/>
            </a:gdLst>
            <a:ahLst/>
            <a:cxnLst>
              <a:cxn ang="0">
                <a:pos x="connsiteX0" y="connsiteY0"/>
              </a:cxn>
              <a:cxn ang="0">
                <a:pos x="connsiteX1" y="connsiteY1"/>
              </a:cxn>
              <a:cxn ang="0">
                <a:pos x="connsiteX2" y="connsiteY2"/>
              </a:cxn>
            </a:cxnLst>
            <a:rect l="l" t="t" r="r" b="b"/>
            <a:pathLst>
              <a:path w="542925" h="400050">
                <a:moveTo>
                  <a:pt x="0" y="400050"/>
                </a:moveTo>
                <a:lnTo>
                  <a:pt x="542925" y="400050"/>
                </a:lnTo>
                <a:lnTo>
                  <a:pt x="542925"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3340813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Instructions 6">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020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TextBox 43">
            <a:extLst>
              <a:ext uri="{FF2B5EF4-FFF2-40B4-BE49-F238E27FC236}">
                <a16:creationId xmlns:a16="http://schemas.microsoft.com/office/drawing/2014/main" id="{EBC56938-B978-454C-814B-52EF090A2DE4}"/>
              </a:ext>
            </a:extLst>
          </p:cNvPr>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Tree>
    <p:extLst>
      <p:ext uri="{BB962C8B-B14F-4D97-AF65-F5344CB8AC3E}">
        <p14:creationId xmlns:p14="http://schemas.microsoft.com/office/powerpoint/2010/main" val="30722004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structions 5">
    <p:spTree>
      <p:nvGrpSpPr>
        <p:cNvPr id="1" name=""/>
        <p:cNvGrpSpPr/>
        <p:nvPr/>
      </p:nvGrpSpPr>
      <p:grpSpPr>
        <a:xfrm>
          <a:off x="0" y="0"/>
          <a:ext cx="0" cy="0"/>
          <a:chOff x="0" y="0"/>
          <a:chExt cx="0" cy="0"/>
        </a:xfrm>
      </p:grpSpPr>
      <p:sp>
        <p:nvSpPr>
          <p:cNvPr id="22" name="TextBox 21"/>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grpSp>
        <p:nvGrpSpPr>
          <p:cNvPr id="2" name="Group 1"/>
          <p:cNvGrpSpPr/>
          <p:nvPr userDrawn="1"/>
        </p:nvGrpSpPr>
        <p:grpSpPr>
          <a:xfrm>
            <a:off x="6750504" y="1957388"/>
            <a:ext cx="4358367" cy="3743964"/>
            <a:chOff x="6660017" y="1600200"/>
            <a:chExt cx="4358367" cy="3743964"/>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60017" y="1600200"/>
              <a:ext cx="4358367" cy="3672960"/>
            </a:xfrm>
            <a:prstGeom prst="rect">
              <a:avLst/>
            </a:prstGeom>
            <a:ln w="3175">
              <a:solidFill>
                <a:schemeClr val="bg1">
                  <a:lumMod val="85000"/>
                </a:schemeClr>
              </a:solidFill>
            </a:ln>
            <a:effectLst>
              <a:outerShdw blurRad="50800" dist="38100" dir="2700000" algn="tl" rotWithShape="0">
                <a:prstClr val="black">
                  <a:alpha val="20000"/>
                </a:prstClr>
              </a:outerShdw>
            </a:effectLst>
          </p:spPr>
        </p:pic>
        <p:sp>
          <p:nvSpPr>
            <p:cNvPr id="15" name="Rectangle 14"/>
            <p:cNvSpPr/>
            <p:nvPr userDrawn="1"/>
          </p:nvSpPr>
          <p:spPr>
            <a:xfrm>
              <a:off x="7336347" y="4672071"/>
              <a:ext cx="1395885" cy="672093"/>
            </a:xfrm>
            <a:prstGeom prst="rect">
              <a:avLst/>
            </a:prstGeom>
            <a:solidFill>
              <a:srgbClr val="00B9E4">
                <a:alpha val="30000"/>
              </a:srgbClr>
            </a:solidFill>
            <a:ln w="28575">
              <a:solidFill>
                <a:srgbClr val="00B9E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218A6AA-401A-4A4F-AE36-B98DAC109E90}"/>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0340554-76DF-4F7B-9419-1F2F45360183}"/>
              </a:ext>
            </a:extLst>
          </p:cNvPr>
          <p:cNvSpPr/>
          <p:nvPr userDrawn="1"/>
        </p:nvSpPr>
        <p:spPr>
          <a:xfrm>
            <a:off x="800919" y="625655"/>
            <a:ext cx="6718827" cy="369332"/>
          </a:xfrm>
          <a:prstGeom prst="rect">
            <a:avLst/>
          </a:prstGeom>
        </p:spPr>
        <p:txBody>
          <a:bodyPr wrap="none" lIns="0" tIns="0" rIns="0" bIns="0">
            <a:spAutoFit/>
          </a:bodyPr>
          <a:lstStyle/>
          <a:p>
            <a:r>
              <a:rPr lang="en-GB" sz="2400" b="1">
                <a:solidFill>
                  <a:schemeClr val="tx2"/>
                </a:solidFill>
              </a:rPr>
              <a:t>Transferring content from other presentations</a:t>
            </a:r>
          </a:p>
        </p:txBody>
      </p:sp>
      <p:sp>
        <p:nvSpPr>
          <p:cNvPr id="14" name="Line 11">
            <a:extLst>
              <a:ext uri="{FF2B5EF4-FFF2-40B4-BE49-F238E27FC236}">
                <a16:creationId xmlns:a16="http://schemas.microsoft.com/office/drawing/2014/main" id="{4EDC4516-1146-4E75-9CC5-8609D4A05B57}"/>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60333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structions 6">
    <p:spTree>
      <p:nvGrpSpPr>
        <p:cNvPr id="1" name=""/>
        <p:cNvGrpSpPr/>
        <p:nvPr/>
      </p:nvGrpSpPr>
      <p:grpSpPr>
        <a:xfrm>
          <a:off x="0" y="0"/>
          <a:ext cx="0" cy="0"/>
          <a:chOff x="0" y="0"/>
          <a:chExt cx="0" cy="0"/>
        </a:xfrm>
      </p:grpSpPr>
      <p:sp>
        <p:nvSpPr>
          <p:cNvPr id="22" name="TextBox 21"/>
          <p:cNvSpPr txBox="1"/>
          <p:nvPr userDrawn="1"/>
        </p:nvSpPr>
        <p:spPr>
          <a:xfrm>
            <a:off x="814387" y="1957388"/>
            <a:ext cx="3259773"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Consistency</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make formatting consistent, ensure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all your slides are based on ONE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master theme.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guides to properly align objects 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 slide. To turn on Guides, check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under the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View</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tab or right-click on-slide.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Background</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Alternate background colors for some layouts are available in the Master theme. To change the background of your slide,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and select the layout with the preferred background color in the drop down menu.</a:t>
            </a:r>
          </a:p>
        </p:txBody>
      </p:sp>
      <p:sp>
        <p:nvSpPr>
          <p:cNvPr id="8" name="TextBox 7"/>
          <p:cNvSpPr txBox="1"/>
          <p:nvPr userDrawn="1"/>
        </p:nvSpPr>
        <p:spPr>
          <a:xfrm>
            <a:off x="7923212" y="1957388"/>
            <a:ext cx="3659187"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Font</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Only use Arial font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Don’t use Capita font.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Search</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&gt;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Replace Fonts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function to replace all fonts in your presentation.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tools to navigate preset text styles.</a:t>
            </a: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Punctuation and case</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use periods at the end of a slide title. Capita uses sentence case, so only capitalize the first word and proper nouns in headlines.</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PPT vs PDF</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send the a PowerPoint file to a client. Instead, export as PDF and send the PDF file. </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Transitions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Always use the Fade transition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for presentations.</a:t>
            </a:r>
          </a:p>
        </p:txBody>
      </p:sp>
      <p:sp>
        <p:nvSpPr>
          <p:cNvPr id="11" name="TextBox 10">
            <a:extLst>
              <a:ext uri="{FF2B5EF4-FFF2-40B4-BE49-F238E27FC236}">
                <a16:creationId xmlns:a16="http://schemas.microsoft.com/office/drawing/2014/main" id="{635B1055-4532-4EB0-81BB-EA4467AAA888}"/>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2" name="Rectangle 11">
            <a:extLst>
              <a:ext uri="{FF2B5EF4-FFF2-40B4-BE49-F238E27FC236}">
                <a16:creationId xmlns:a16="http://schemas.microsoft.com/office/drawing/2014/main" id="{FCA3493E-C4C3-46CC-9154-FA58F039BE41}"/>
              </a:ext>
            </a:extLst>
          </p:cNvPr>
          <p:cNvSpPr/>
          <p:nvPr userDrawn="1"/>
        </p:nvSpPr>
        <p:spPr>
          <a:xfrm>
            <a:off x="800919" y="625655"/>
            <a:ext cx="3021661" cy="369332"/>
          </a:xfrm>
          <a:prstGeom prst="rect">
            <a:avLst/>
          </a:prstGeom>
        </p:spPr>
        <p:txBody>
          <a:bodyPr wrap="none" lIns="0" tIns="0" rIns="0" bIns="0">
            <a:spAutoFit/>
          </a:bodyPr>
          <a:lstStyle/>
          <a:p>
            <a:r>
              <a:rPr lang="en-GB" sz="2400" b="1">
                <a:solidFill>
                  <a:schemeClr val="tx2"/>
                </a:solidFill>
              </a:rPr>
              <a:t>Additional quick tips</a:t>
            </a:r>
          </a:p>
        </p:txBody>
      </p:sp>
      <p:sp>
        <p:nvSpPr>
          <p:cNvPr id="13" name="Line 11">
            <a:extLst>
              <a:ext uri="{FF2B5EF4-FFF2-40B4-BE49-F238E27FC236}">
                <a16:creationId xmlns:a16="http://schemas.microsoft.com/office/drawing/2014/main" id="{1B3B0574-8A7A-40F9-BAF6-12E753EEB52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picture containing device, meter&#10;&#10;Description automatically generated">
            <a:extLst>
              <a:ext uri="{FF2B5EF4-FFF2-40B4-BE49-F238E27FC236}">
                <a16:creationId xmlns:a16="http://schemas.microsoft.com/office/drawing/2014/main" id="{669E7B58-0984-4458-ABC4-35E808A9261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sp>
        <p:nvSpPr>
          <p:cNvPr id="9" name="Rectangle 8">
            <a:extLst>
              <a:ext uri="{FF2B5EF4-FFF2-40B4-BE49-F238E27FC236}">
                <a16:creationId xmlns:a16="http://schemas.microsoft.com/office/drawing/2014/main" id="{40D064CC-B1CE-4BF5-A1B8-01EA9B8CC05A}"/>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816BB0B-85FC-4E53-960A-D3DE1E3A6B6B}"/>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E7E321C-E38B-450A-B236-9CE42315B7B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5" name="Picture 14">
            <a:extLst>
              <a:ext uri="{FF2B5EF4-FFF2-40B4-BE49-F238E27FC236}">
                <a16:creationId xmlns:a16="http://schemas.microsoft.com/office/drawing/2014/main" id="{E03322C2-AE22-44C1-A65E-0109ABFEC50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16" name="Rectangle 15">
            <a:extLst>
              <a:ext uri="{FF2B5EF4-FFF2-40B4-BE49-F238E27FC236}">
                <a16:creationId xmlns:a16="http://schemas.microsoft.com/office/drawing/2014/main" id="{6739E8FE-7A30-4D7D-BCA8-AAD15FC240E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0FC89C1-445C-4EF2-BD65-CFA43C8337A9}"/>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8661B2B-F918-4666-B803-68FF37598E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shot of a cell phone&#10;&#10;Description automatically generated">
            <a:extLst>
              <a:ext uri="{FF2B5EF4-FFF2-40B4-BE49-F238E27FC236}">
                <a16:creationId xmlns:a16="http://schemas.microsoft.com/office/drawing/2014/main" id="{928CE81D-7359-45F5-874D-29753D52CBB5}"/>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762250" y="1245519"/>
            <a:ext cx="1885950" cy="72923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D2192C0-9697-4207-B581-AA63749699D8}"/>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260850" y="2938463"/>
            <a:ext cx="3371850" cy="2047875"/>
          </a:xfrm>
          <a:prstGeom prst="rect">
            <a:avLst/>
          </a:prstGeom>
        </p:spPr>
      </p:pic>
      <p:cxnSp>
        <p:nvCxnSpPr>
          <p:cNvPr id="19" name="Straight Arrow Connector 18">
            <a:extLst>
              <a:ext uri="{FF2B5EF4-FFF2-40B4-BE49-F238E27FC236}">
                <a16:creationId xmlns:a16="http://schemas.microsoft.com/office/drawing/2014/main" id="{3A4C89DD-3B2D-44E9-B853-56494B932072}"/>
              </a:ext>
            </a:extLst>
          </p:cNvPr>
          <p:cNvCxnSpPr/>
          <p:nvPr userDrawn="1"/>
        </p:nvCxnSpPr>
        <p:spPr>
          <a:xfrm>
            <a:off x="1554480" y="3073193"/>
            <a:ext cx="256032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Freeform: Shape 19">
            <a:extLst>
              <a:ext uri="{FF2B5EF4-FFF2-40B4-BE49-F238E27FC236}">
                <a16:creationId xmlns:a16="http://schemas.microsoft.com/office/drawing/2014/main" id="{3CD8EBBD-ADAA-4B56-AA9D-D743890C8745}"/>
              </a:ext>
            </a:extLst>
          </p:cNvPr>
          <p:cNvSpPr/>
          <p:nvPr userDrawn="1"/>
        </p:nvSpPr>
        <p:spPr>
          <a:xfrm>
            <a:off x="3901440" y="1706880"/>
            <a:ext cx="3911600" cy="365760"/>
          </a:xfrm>
          <a:custGeom>
            <a:avLst/>
            <a:gdLst>
              <a:gd name="connsiteX0" fmla="*/ 3911600 w 3911600"/>
              <a:gd name="connsiteY0" fmla="*/ 365760 h 365760"/>
              <a:gd name="connsiteX1" fmla="*/ 0 w 3911600"/>
              <a:gd name="connsiteY1" fmla="*/ 365760 h 365760"/>
              <a:gd name="connsiteX2" fmla="*/ 0 w 3911600"/>
              <a:gd name="connsiteY2" fmla="*/ 0 h 365760"/>
            </a:gdLst>
            <a:ahLst/>
            <a:cxnLst>
              <a:cxn ang="0">
                <a:pos x="connsiteX0" y="connsiteY0"/>
              </a:cxn>
              <a:cxn ang="0">
                <a:pos x="connsiteX1" y="connsiteY1"/>
              </a:cxn>
              <a:cxn ang="0">
                <a:pos x="connsiteX2" y="connsiteY2"/>
              </a:cxn>
            </a:cxnLst>
            <a:rect l="l" t="t" r="r" b="b"/>
            <a:pathLst>
              <a:path w="3911600" h="365760">
                <a:moveTo>
                  <a:pt x="3911600" y="365760"/>
                </a:moveTo>
                <a:lnTo>
                  <a:pt x="0" y="36576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cxnSp>
        <p:nvCxnSpPr>
          <p:cNvPr id="23" name="Straight Arrow Connector 22">
            <a:extLst>
              <a:ext uri="{FF2B5EF4-FFF2-40B4-BE49-F238E27FC236}">
                <a16:creationId xmlns:a16="http://schemas.microsoft.com/office/drawing/2014/main" id="{31F9A2DF-F7FB-45CF-A0F8-AD068EB1C7B0}"/>
              </a:ext>
            </a:extLst>
          </p:cNvPr>
          <p:cNvCxnSpPr/>
          <p:nvPr userDrawn="1"/>
        </p:nvCxnSpPr>
        <p:spPr>
          <a:xfrm flipV="1">
            <a:off x="5200940" y="1499541"/>
            <a:ext cx="0" cy="573099"/>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727388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Team_1 row_White">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a:xfrm>
            <a:off x="807269" y="296861"/>
            <a:ext cx="10580059" cy="755904"/>
          </a:xfrm>
        </p:spPr>
        <p:txBody>
          <a:bodyPr/>
          <a:lstStyle>
            <a:lvl1pPr>
              <a:defRPr>
                <a:solidFill>
                  <a:schemeClr val="bg1"/>
                </a:solidFill>
              </a:defRPr>
            </a:lvl1p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solidFill>
                  <a:schemeClr val="bg1"/>
                </a:solidFill>
              </a:defRPr>
            </a:lvl1pPr>
          </a:lstStyle>
          <a:p>
            <a:r>
              <a:rPr lang="en-GB"/>
              <a:t>Confidential</a:t>
            </a:r>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
        <p:nvSpPr>
          <p:cNvPr id="7" name="Text Placeholder 2">
            <a:extLst>
              <a:ext uri="{FF2B5EF4-FFF2-40B4-BE49-F238E27FC236}">
                <a16:creationId xmlns:a16="http://schemas.microsoft.com/office/drawing/2014/main" id="{A527EBB0-62C4-4C03-B7F1-A13AD92C904B}"/>
              </a:ext>
            </a:extLst>
          </p:cNvPr>
          <p:cNvSpPr>
            <a:spLocks noGrp="1"/>
          </p:cNvSpPr>
          <p:nvPr>
            <p:ph type="body" idx="13" hasCustomPrompt="1"/>
          </p:nvPr>
        </p:nvSpPr>
        <p:spPr>
          <a:xfrm>
            <a:off x="807268" y="1092092"/>
            <a:ext cx="10580060" cy="360000"/>
          </a:xfrm>
        </p:spPr>
        <p:txBody>
          <a:bodyPr anchor="t" anchorCtr="0"/>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7" name="Picture Placeholder 4">
            <a:extLst>
              <a:ext uri="{FF2B5EF4-FFF2-40B4-BE49-F238E27FC236}">
                <a16:creationId xmlns:a16="http://schemas.microsoft.com/office/drawing/2014/main" id="{E066600E-939A-CB48-9115-9D8DCA1AB94E}"/>
              </a:ext>
            </a:extLst>
          </p:cNvPr>
          <p:cNvSpPr>
            <a:spLocks noGrp="1"/>
          </p:cNvSpPr>
          <p:nvPr>
            <p:ph type="pic" sz="quarter" idx="24"/>
          </p:nvPr>
        </p:nvSpPr>
        <p:spPr>
          <a:xfrm>
            <a:off x="847022" y="1700212"/>
            <a:ext cx="2299581" cy="1238251"/>
          </a:xfrm>
          <a:ln>
            <a:noFill/>
          </a:ln>
        </p:spPr>
        <p:txBody>
          <a:bodyPr/>
          <a:lstStyle/>
          <a:p>
            <a:endParaRPr lang="en-US"/>
          </a:p>
        </p:txBody>
      </p:sp>
      <p:sp>
        <p:nvSpPr>
          <p:cNvPr id="29" name="Line 11">
            <a:extLst>
              <a:ext uri="{FF2B5EF4-FFF2-40B4-BE49-F238E27FC236}">
                <a16:creationId xmlns:a16="http://schemas.microsoft.com/office/drawing/2014/main" id="{E3603901-88B3-6D41-91E3-78471E3AA733}"/>
              </a:ext>
            </a:extLst>
          </p:cNvPr>
          <p:cNvSpPr>
            <a:spLocks noChangeShapeType="1"/>
          </p:cNvSpPr>
          <p:nvPr userDrawn="1"/>
        </p:nvSpPr>
        <p:spPr bwMode="auto">
          <a:xfrm>
            <a:off x="804863"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Text Placeholder 7">
            <a:extLst>
              <a:ext uri="{FF2B5EF4-FFF2-40B4-BE49-F238E27FC236}">
                <a16:creationId xmlns:a16="http://schemas.microsoft.com/office/drawing/2014/main" id="{E6A98B71-B551-8946-A3A9-E65F4E31D3C3}"/>
              </a:ext>
            </a:extLst>
          </p:cNvPr>
          <p:cNvSpPr>
            <a:spLocks noGrp="1"/>
          </p:cNvSpPr>
          <p:nvPr>
            <p:ph type="body" sz="quarter" idx="25"/>
          </p:nvPr>
        </p:nvSpPr>
        <p:spPr>
          <a:xfrm>
            <a:off x="847022" y="3024305"/>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0" name="Picture Placeholder 4">
            <a:extLst>
              <a:ext uri="{FF2B5EF4-FFF2-40B4-BE49-F238E27FC236}">
                <a16:creationId xmlns:a16="http://schemas.microsoft.com/office/drawing/2014/main" id="{C365E4FB-00BD-B543-8668-906C4EBC1574}"/>
              </a:ext>
            </a:extLst>
          </p:cNvPr>
          <p:cNvSpPr>
            <a:spLocks noGrp="1"/>
          </p:cNvSpPr>
          <p:nvPr>
            <p:ph type="pic" sz="quarter" idx="26"/>
          </p:nvPr>
        </p:nvSpPr>
        <p:spPr>
          <a:xfrm>
            <a:off x="3565593" y="1700212"/>
            <a:ext cx="2196216" cy="1238251"/>
          </a:xfrm>
          <a:ln>
            <a:noFill/>
          </a:ln>
        </p:spPr>
        <p:txBody>
          <a:bodyPr/>
          <a:lstStyle/>
          <a:p>
            <a:endParaRPr lang="en-US"/>
          </a:p>
        </p:txBody>
      </p:sp>
      <p:sp>
        <p:nvSpPr>
          <p:cNvPr id="42" name="Text Placeholder 7">
            <a:extLst>
              <a:ext uri="{FF2B5EF4-FFF2-40B4-BE49-F238E27FC236}">
                <a16:creationId xmlns:a16="http://schemas.microsoft.com/office/drawing/2014/main" id="{682D7E17-5CD1-3D4C-BA72-F233B6FB01BD}"/>
              </a:ext>
            </a:extLst>
          </p:cNvPr>
          <p:cNvSpPr>
            <a:spLocks noGrp="1"/>
          </p:cNvSpPr>
          <p:nvPr>
            <p:ph type="body" sz="quarter" idx="27"/>
          </p:nvPr>
        </p:nvSpPr>
        <p:spPr>
          <a:xfrm>
            <a:off x="3564761" y="3024306"/>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3" name="Picture Placeholder 4">
            <a:extLst>
              <a:ext uri="{FF2B5EF4-FFF2-40B4-BE49-F238E27FC236}">
                <a16:creationId xmlns:a16="http://schemas.microsoft.com/office/drawing/2014/main" id="{149E4D09-3A7A-3B41-910D-A63B2230823A}"/>
              </a:ext>
            </a:extLst>
          </p:cNvPr>
          <p:cNvSpPr>
            <a:spLocks noGrp="1"/>
          </p:cNvSpPr>
          <p:nvPr>
            <p:ph type="pic" sz="quarter" idx="28"/>
          </p:nvPr>
        </p:nvSpPr>
        <p:spPr>
          <a:xfrm>
            <a:off x="6180799" y="1700212"/>
            <a:ext cx="2196216" cy="1238251"/>
          </a:xfrm>
          <a:ln>
            <a:noFill/>
          </a:ln>
        </p:spPr>
        <p:txBody>
          <a:bodyPr/>
          <a:lstStyle/>
          <a:p>
            <a:endParaRPr lang="en-US"/>
          </a:p>
        </p:txBody>
      </p:sp>
      <p:sp>
        <p:nvSpPr>
          <p:cNvPr id="45" name="Text Placeholder 7">
            <a:extLst>
              <a:ext uri="{FF2B5EF4-FFF2-40B4-BE49-F238E27FC236}">
                <a16:creationId xmlns:a16="http://schemas.microsoft.com/office/drawing/2014/main" id="{C77FD0B3-3E1F-174E-AF73-8E99C37B22BA}"/>
              </a:ext>
            </a:extLst>
          </p:cNvPr>
          <p:cNvSpPr>
            <a:spLocks noGrp="1"/>
          </p:cNvSpPr>
          <p:nvPr>
            <p:ph type="body" sz="quarter" idx="29"/>
          </p:nvPr>
        </p:nvSpPr>
        <p:spPr>
          <a:xfrm>
            <a:off x="6180798" y="3024305"/>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9" name="Picture Placeholder 4">
            <a:extLst>
              <a:ext uri="{FF2B5EF4-FFF2-40B4-BE49-F238E27FC236}">
                <a16:creationId xmlns:a16="http://schemas.microsoft.com/office/drawing/2014/main" id="{0827B651-8E5A-CF45-A073-5FFA181D17A6}"/>
              </a:ext>
            </a:extLst>
          </p:cNvPr>
          <p:cNvSpPr>
            <a:spLocks noGrp="1"/>
          </p:cNvSpPr>
          <p:nvPr>
            <p:ph type="pic" sz="quarter" idx="30"/>
          </p:nvPr>
        </p:nvSpPr>
        <p:spPr>
          <a:xfrm>
            <a:off x="8796006" y="1700212"/>
            <a:ext cx="2196216" cy="1238251"/>
          </a:xfrm>
          <a:ln>
            <a:noFill/>
          </a:ln>
        </p:spPr>
        <p:txBody>
          <a:bodyPr/>
          <a:lstStyle/>
          <a:p>
            <a:endParaRPr lang="en-US"/>
          </a:p>
        </p:txBody>
      </p:sp>
      <p:sp>
        <p:nvSpPr>
          <p:cNvPr id="51" name="Text Placeholder 7">
            <a:extLst>
              <a:ext uri="{FF2B5EF4-FFF2-40B4-BE49-F238E27FC236}">
                <a16:creationId xmlns:a16="http://schemas.microsoft.com/office/drawing/2014/main" id="{14A01BA4-99E0-A24D-9ED9-B4D76E4E4B87}"/>
              </a:ext>
            </a:extLst>
          </p:cNvPr>
          <p:cNvSpPr>
            <a:spLocks noGrp="1"/>
          </p:cNvSpPr>
          <p:nvPr>
            <p:ph type="body" sz="quarter" idx="31"/>
          </p:nvPr>
        </p:nvSpPr>
        <p:spPr>
          <a:xfrm>
            <a:off x="8796005" y="3024305"/>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55" name="Line 11">
            <a:extLst>
              <a:ext uri="{FF2B5EF4-FFF2-40B4-BE49-F238E27FC236}">
                <a16:creationId xmlns:a16="http://schemas.microsoft.com/office/drawing/2014/main" id="{A51CFC14-A144-0843-94C8-B91234B640CC}"/>
              </a:ext>
            </a:extLst>
          </p:cNvPr>
          <p:cNvSpPr>
            <a:spLocks noChangeShapeType="1"/>
          </p:cNvSpPr>
          <p:nvPr userDrawn="1"/>
        </p:nvSpPr>
        <p:spPr bwMode="auto">
          <a:xfrm>
            <a:off x="352410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Line 11">
            <a:extLst>
              <a:ext uri="{FF2B5EF4-FFF2-40B4-BE49-F238E27FC236}">
                <a16:creationId xmlns:a16="http://schemas.microsoft.com/office/drawing/2014/main" id="{810F5AE5-18D3-AB4A-A9DD-7FC4555B8E89}"/>
              </a:ext>
            </a:extLst>
          </p:cNvPr>
          <p:cNvSpPr>
            <a:spLocks noChangeShapeType="1"/>
          </p:cNvSpPr>
          <p:nvPr userDrawn="1"/>
        </p:nvSpPr>
        <p:spPr bwMode="auto">
          <a:xfrm>
            <a:off x="6142471"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Line 11">
            <a:extLst>
              <a:ext uri="{FF2B5EF4-FFF2-40B4-BE49-F238E27FC236}">
                <a16:creationId xmlns:a16="http://schemas.microsoft.com/office/drawing/2014/main" id="{1D09F6FF-CD9D-8B40-87F1-9AC44C3B142D}"/>
              </a:ext>
            </a:extLst>
          </p:cNvPr>
          <p:cNvSpPr>
            <a:spLocks noChangeShapeType="1"/>
          </p:cNvSpPr>
          <p:nvPr userDrawn="1"/>
        </p:nvSpPr>
        <p:spPr bwMode="auto">
          <a:xfrm>
            <a:off x="875504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Picture Placeholder 4">
            <a:extLst>
              <a:ext uri="{FF2B5EF4-FFF2-40B4-BE49-F238E27FC236}">
                <a16:creationId xmlns:a16="http://schemas.microsoft.com/office/drawing/2014/main" id="{0DC62333-2F23-CB4A-AD58-B45F99C47B46}"/>
              </a:ext>
            </a:extLst>
          </p:cNvPr>
          <p:cNvSpPr>
            <a:spLocks noGrp="1"/>
          </p:cNvSpPr>
          <p:nvPr>
            <p:ph type="pic" sz="quarter" idx="32"/>
          </p:nvPr>
        </p:nvSpPr>
        <p:spPr>
          <a:xfrm>
            <a:off x="847022" y="3934126"/>
            <a:ext cx="2299581" cy="1238251"/>
          </a:xfrm>
          <a:ln>
            <a:noFill/>
          </a:ln>
        </p:spPr>
        <p:txBody>
          <a:bodyPr/>
          <a:lstStyle/>
          <a:p>
            <a:endParaRPr lang="en-US"/>
          </a:p>
        </p:txBody>
      </p:sp>
      <p:sp>
        <p:nvSpPr>
          <p:cNvPr id="61" name="Line 11">
            <a:extLst>
              <a:ext uri="{FF2B5EF4-FFF2-40B4-BE49-F238E27FC236}">
                <a16:creationId xmlns:a16="http://schemas.microsoft.com/office/drawing/2014/main" id="{56D7D260-7F88-F24D-81DD-49E1A567D954}"/>
              </a:ext>
            </a:extLst>
          </p:cNvPr>
          <p:cNvSpPr>
            <a:spLocks noChangeShapeType="1"/>
          </p:cNvSpPr>
          <p:nvPr userDrawn="1"/>
        </p:nvSpPr>
        <p:spPr bwMode="auto">
          <a:xfrm>
            <a:off x="804863"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Text Placeholder 7">
            <a:extLst>
              <a:ext uri="{FF2B5EF4-FFF2-40B4-BE49-F238E27FC236}">
                <a16:creationId xmlns:a16="http://schemas.microsoft.com/office/drawing/2014/main" id="{D108D62E-BF57-5340-B55A-6A1B28CA64D5}"/>
              </a:ext>
            </a:extLst>
          </p:cNvPr>
          <p:cNvSpPr>
            <a:spLocks noGrp="1"/>
          </p:cNvSpPr>
          <p:nvPr>
            <p:ph type="body" sz="quarter" idx="33"/>
          </p:nvPr>
        </p:nvSpPr>
        <p:spPr>
          <a:xfrm>
            <a:off x="847022" y="5258219"/>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64" name="Picture Placeholder 4">
            <a:extLst>
              <a:ext uri="{FF2B5EF4-FFF2-40B4-BE49-F238E27FC236}">
                <a16:creationId xmlns:a16="http://schemas.microsoft.com/office/drawing/2014/main" id="{0B675CE7-0A1F-3E41-A9A6-D9029EB8F565}"/>
              </a:ext>
            </a:extLst>
          </p:cNvPr>
          <p:cNvSpPr>
            <a:spLocks noGrp="1"/>
          </p:cNvSpPr>
          <p:nvPr>
            <p:ph type="pic" sz="quarter" idx="34"/>
          </p:nvPr>
        </p:nvSpPr>
        <p:spPr>
          <a:xfrm>
            <a:off x="3565593" y="3934126"/>
            <a:ext cx="2196216" cy="1238251"/>
          </a:xfrm>
          <a:ln>
            <a:noFill/>
          </a:ln>
        </p:spPr>
        <p:txBody>
          <a:bodyPr/>
          <a:lstStyle/>
          <a:p>
            <a:endParaRPr lang="en-US"/>
          </a:p>
        </p:txBody>
      </p:sp>
      <p:sp>
        <p:nvSpPr>
          <p:cNvPr id="70" name="Text Placeholder 7">
            <a:extLst>
              <a:ext uri="{FF2B5EF4-FFF2-40B4-BE49-F238E27FC236}">
                <a16:creationId xmlns:a16="http://schemas.microsoft.com/office/drawing/2014/main" id="{EBA9547A-ED7A-5340-8FD5-C0DBE14779CD}"/>
              </a:ext>
            </a:extLst>
          </p:cNvPr>
          <p:cNvSpPr>
            <a:spLocks noGrp="1"/>
          </p:cNvSpPr>
          <p:nvPr>
            <p:ph type="body" sz="quarter" idx="35"/>
          </p:nvPr>
        </p:nvSpPr>
        <p:spPr>
          <a:xfrm>
            <a:off x="3564761" y="5258220"/>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1" name="Picture Placeholder 4">
            <a:extLst>
              <a:ext uri="{FF2B5EF4-FFF2-40B4-BE49-F238E27FC236}">
                <a16:creationId xmlns:a16="http://schemas.microsoft.com/office/drawing/2014/main" id="{016813A8-A11E-D442-BBF1-06DA78848D58}"/>
              </a:ext>
            </a:extLst>
          </p:cNvPr>
          <p:cNvSpPr>
            <a:spLocks noGrp="1"/>
          </p:cNvSpPr>
          <p:nvPr>
            <p:ph type="pic" sz="quarter" idx="36"/>
          </p:nvPr>
        </p:nvSpPr>
        <p:spPr>
          <a:xfrm>
            <a:off x="6180799" y="3934126"/>
            <a:ext cx="2196216" cy="1238251"/>
          </a:xfrm>
          <a:ln>
            <a:noFill/>
          </a:ln>
        </p:spPr>
        <p:txBody>
          <a:bodyPr/>
          <a:lstStyle/>
          <a:p>
            <a:endParaRPr lang="en-US"/>
          </a:p>
        </p:txBody>
      </p:sp>
      <p:sp>
        <p:nvSpPr>
          <p:cNvPr id="72" name="Text Placeholder 7">
            <a:extLst>
              <a:ext uri="{FF2B5EF4-FFF2-40B4-BE49-F238E27FC236}">
                <a16:creationId xmlns:a16="http://schemas.microsoft.com/office/drawing/2014/main" id="{B12AB741-E521-8F48-98F2-945062B3BC61}"/>
              </a:ext>
            </a:extLst>
          </p:cNvPr>
          <p:cNvSpPr>
            <a:spLocks noGrp="1"/>
          </p:cNvSpPr>
          <p:nvPr>
            <p:ph type="body" sz="quarter" idx="37"/>
          </p:nvPr>
        </p:nvSpPr>
        <p:spPr>
          <a:xfrm>
            <a:off x="6180798" y="5258219"/>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3" name="Picture Placeholder 4">
            <a:extLst>
              <a:ext uri="{FF2B5EF4-FFF2-40B4-BE49-F238E27FC236}">
                <a16:creationId xmlns:a16="http://schemas.microsoft.com/office/drawing/2014/main" id="{A0417BCC-FA3D-5F4F-BC71-E879BD975FD0}"/>
              </a:ext>
            </a:extLst>
          </p:cNvPr>
          <p:cNvSpPr>
            <a:spLocks noGrp="1"/>
          </p:cNvSpPr>
          <p:nvPr>
            <p:ph type="pic" sz="quarter" idx="38"/>
          </p:nvPr>
        </p:nvSpPr>
        <p:spPr>
          <a:xfrm>
            <a:off x="8796006" y="3934126"/>
            <a:ext cx="2196216" cy="1238251"/>
          </a:xfrm>
          <a:ln>
            <a:noFill/>
          </a:ln>
        </p:spPr>
        <p:txBody>
          <a:bodyPr/>
          <a:lstStyle/>
          <a:p>
            <a:endParaRPr lang="en-US"/>
          </a:p>
        </p:txBody>
      </p:sp>
      <p:sp>
        <p:nvSpPr>
          <p:cNvPr id="74" name="Text Placeholder 7">
            <a:extLst>
              <a:ext uri="{FF2B5EF4-FFF2-40B4-BE49-F238E27FC236}">
                <a16:creationId xmlns:a16="http://schemas.microsoft.com/office/drawing/2014/main" id="{4920F1BA-12C9-D24A-81BA-BED87C692A20}"/>
              </a:ext>
            </a:extLst>
          </p:cNvPr>
          <p:cNvSpPr>
            <a:spLocks noGrp="1"/>
          </p:cNvSpPr>
          <p:nvPr>
            <p:ph type="body" sz="quarter" idx="39"/>
          </p:nvPr>
        </p:nvSpPr>
        <p:spPr>
          <a:xfrm>
            <a:off x="8796005" y="5258219"/>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5" name="Line 11">
            <a:extLst>
              <a:ext uri="{FF2B5EF4-FFF2-40B4-BE49-F238E27FC236}">
                <a16:creationId xmlns:a16="http://schemas.microsoft.com/office/drawing/2014/main" id="{B3738E01-9557-2349-9B60-4B2A5E5C1951}"/>
              </a:ext>
            </a:extLst>
          </p:cNvPr>
          <p:cNvSpPr>
            <a:spLocks noChangeShapeType="1"/>
          </p:cNvSpPr>
          <p:nvPr userDrawn="1"/>
        </p:nvSpPr>
        <p:spPr bwMode="auto">
          <a:xfrm>
            <a:off x="352410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Line 11">
            <a:extLst>
              <a:ext uri="{FF2B5EF4-FFF2-40B4-BE49-F238E27FC236}">
                <a16:creationId xmlns:a16="http://schemas.microsoft.com/office/drawing/2014/main" id="{929833FE-6D83-C249-93F3-F28BC2EFB977}"/>
              </a:ext>
            </a:extLst>
          </p:cNvPr>
          <p:cNvSpPr>
            <a:spLocks noChangeShapeType="1"/>
          </p:cNvSpPr>
          <p:nvPr userDrawn="1"/>
        </p:nvSpPr>
        <p:spPr bwMode="auto">
          <a:xfrm>
            <a:off x="6142471"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11">
            <a:extLst>
              <a:ext uri="{FF2B5EF4-FFF2-40B4-BE49-F238E27FC236}">
                <a16:creationId xmlns:a16="http://schemas.microsoft.com/office/drawing/2014/main" id="{0650F398-20BD-1144-AA4F-B66967418DE6}"/>
              </a:ext>
            </a:extLst>
          </p:cNvPr>
          <p:cNvSpPr>
            <a:spLocks noChangeShapeType="1"/>
          </p:cNvSpPr>
          <p:nvPr userDrawn="1"/>
        </p:nvSpPr>
        <p:spPr bwMode="auto">
          <a:xfrm>
            <a:off x="875504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11">
            <a:extLst>
              <a:ext uri="{FF2B5EF4-FFF2-40B4-BE49-F238E27FC236}">
                <a16:creationId xmlns:a16="http://schemas.microsoft.com/office/drawing/2014/main" id="{C5FB2416-6654-4247-9BB1-1D9A525D87A6}"/>
              </a:ext>
            </a:extLst>
          </p:cNvPr>
          <p:cNvSpPr>
            <a:spLocks noChangeShapeType="1"/>
          </p:cNvSpPr>
          <p:nvPr userDrawn="1"/>
        </p:nvSpPr>
        <p:spPr bwMode="auto">
          <a:xfrm>
            <a:off x="609600" y="0"/>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40567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FDE89CB-1528-4465-835F-0923AABD5B26}"/>
              </a:ext>
            </a:extLst>
          </p:cNvPr>
          <p:cNvSpPr>
            <a:spLocks noGrp="1"/>
          </p:cNvSpPr>
          <p:nvPr>
            <p:ph type="pic" sz="quarter" idx="10"/>
          </p:nvPr>
        </p:nvSpPr>
        <p:spPr>
          <a:xfrm>
            <a:off x="0" y="2100135"/>
            <a:ext cx="12192000" cy="3708000"/>
          </a:xfrm>
          <a:solidFill>
            <a:schemeClr val="tx1">
              <a:alpha val="22000"/>
            </a:schemeClr>
          </a:solidFill>
        </p:spPr>
        <p:txBody>
          <a:bodyPr/>
          <a:lstStyle/>
          <a:p>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02242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hasCustomPrompt="1"/>
          </p:nvPr>
        </p:nvSpPr>
        <p:spPr>
          <a:xfrm>
            <a:off x="2084834" y="2191701"/>
            <a:ext cx="2426206" cy="755904"/>
          </a:xfrm>
        </p:spPr>
        <p:txBody>
          <a:bodyPr/>
          <a:lstStyle>
            <a:lvl1pPr>
              <a:defRPr>
                <a:solidFill>
                  <a:schemeClr val="tx1"/>
                </a:solidFill>
              </a:defRPr>
            </a:lvl1pPr>
          </a:lstStyle>
          <a:p>
            <a:r>
              <a:rPr lang="en-US"/>
              <a:t>Contents</a:t>
            </a:r>
            <a:endParaRPr lang="en-GB"/>
          </a:p>
        </p:txBody>
      </p:sp>
      <p:sp>
        <p:nvSpPr>
          <p:cNvPr id="4" name="Footer Placeholder 3">
            <a:extLst>
              <a:ext uri="{FF2B5EF4-FFF2-40B4-BE49-F238E27FC236}">
                <a16:creationId xmlns:a16="http://schemas.microsoft.com/office/drawing/2014/main" id="{7BA98869-9DDA-4518-B2BE-CA2E8DE7FE6A}"/>
              </a:ext>
            </a:extLst>
          </p:cNvPr>
          <p:cNvSpPr>
            <a:spLocks noGrp="1"/>
          </p:cNvSpPr>
          <p:nvPr>
            <p:ph type="ftr" sz="quarter" idx="11"/>
          </p:nvPr>
        </p:nvSpPr>
        <p:spPr/>
        <p:txBody>
          <a:bodyPr/>
          <a:lstStyle>
            <a:lvl1pPr>
              <a:defRPr/>
            </a:lvl1pPr>
          </a:lstStyle>
          <a:p>
            <a:r>
              <a:rPr lang="en-GB"/>
              <a:t>Confidential</a:t>
            </a:r>
          </a:p>
        </p:txBody>
      </p:sp>
      <p:sp>
        <p:nvSpPr>
          <p:cNvPr id="5" name="Slide Number Placeholder 4">
            <a:extLst>
              <a:ext uri="{FF2B5EF4-FFF2-40B4-BE49-F238E27FC236}">
                <a16:creationId xmlns:a16="http://schemas.microsoft.com/office/drawing/2014/main" id="{1656813F-2CCB-41BB-9916-55E9F4EE1B2E}"/>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6" name="Line 7">
            <a:extLst>
              <a:ext uri="{FF2B5EF4-FFF2-40B4-BE49-F238E27FC236}">
                <a16:creationId xmlns:a16="http://schemas.microsoft.com/office/drawing/2014/main" id="{AEF30FE4-C186-4846-BBFD-CED03DF54FC4}"/>
              </a:ext>
            </a:extLst>
          </p:cNvPr>
          <p:cNvSpPr>
            <a:spLocks noChangeShapeType="1"/>
          </p:cNvSpPr>
          <p:nvPr userDrawn="1"/>
        </p:nvSpPr>
        <p:spPr bwMode="auto">
          <a:xfrm>
            <a:off x="1835151" y="979488"/>
            <a:ext cx="0" cy="98280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12">
            <a:extLst>
              <a:ext uri="{FF2B5EF4-FFF2-40B4-BE49-F238E27FC236}">
                <a16:creationId xmlns:a16="http://schemas.microsoft.com/office/drawing/2014/main" id="{555B5A0D-080E-4D45-97D2-6A282372D8C9}"/>
              </a:ext>
            </a:extLst>
          </p:cNvPr>
          <p:cNvSpPr>
            <a:spLocks noChangeShapeType="1"/>
          </p:cNvSpPr>
          <p:nvPr userDrawn="1"/>
        </p:nvSpPr>
        <p:spPr bwMode="auto">
          <a:xfrm>
            <a:off x="4886326" y="979488"/>
            <a:ext cx="0" cy="9828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5">
            <a:extLst>
              <a:ext uri="{FF2B5EF4-FFF2-40B4-BE49-F238E27FC236}">
                <a16:creationId xmlns:a16="http://schemas.microsoft.com/office/drawing/2014/main" id="{7A930E41-C494-4DD7-9CFB-F8147A74F626}"/>
              </a:ext>
            </a:extLst>
          </p:cNvPr>
          <p:cNvSpPr>
            <a:spLocks noChangeShapeType="1"/>
          </p:cNvSpPr>
          <p:nvPr userDrawn="1"/>
        </p:nvSpPr>
        <p:spPr bwMode="auto">
          <a:xfrm>
            <a:off x="30543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6">
            <a:extLst>
              <a:ext uri="{FF2B5EF4-FFF2-40B4-BE49-F238E27FC236}">
                <a16:creationId xmlns:a16="http://schemas.microsoft.com/office/drawing/2014/main" id="{A958E1D6-017E-424B-90CC-46D5A74BBB17}"/>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7">
            <a:extLst>
              <a:ext uri="{FF2B5EF4-FFF2-40B4-BE49-F238E27FC236}">
                <a16:creationId xmlns:a16="http://schemas.microsoft.com/office/drawing/2014/main" id="{7B620A88-36B1-4AAC-AED7-061B6B07B172}"/>
              </a:ext>
            </a:extLst>
          </p:cNvPr>
          <p:cNvSpPr>
            <a:spLocks noChangeShapeType="1"/>
          </p:cNvSpPr>
          <p:nvPr userDrawn="1"/>
        </p:nvSpPr>
        <p:spPr bwMode="auto">
          <a:xfrm>
            <a:off x="1835151" y="979487"/>
            <a:ext cx="0" cy="1958975"/>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8">
            <a:extLst>
              <a:ext uri="{FF2B5EF4-FFF2-40B4-BE49-F238E27FC236}">
                <a16:creationId xmlns:a16="http://schemas.microsoft.com/office/drawing/2014/main" id="{8728AB04-F8AC-488F-95DB-73744C73E1AE}"/>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10">
            <a:extLst>
              <a:ext uri="{FF2B5EF4-FFF2-40B4-BE49-F238E27FC236}">
                <a16:creationId xmlns:a16="http://schemas.microsoft.com/office/drawing/2014/main" id="{94B05F06-479C-4F6B-8A94-75B46215C00F}"/>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11">
            <a:extLst>
              <a:ext uri="{FF2B5EF4-FFF2-40B4-BE49-F238E27FC236}">
                <a16:creationId xmlns:a16="http://schemas.microsoft.com/office/drawing/2014/main" id="{414FDE24-4C93-4748-BF45-885E4F675766}"/>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2">
            <a:extLst>
              <a:ext uri="{FF2B5EF4-FFF2-40B4-BE49-F238E27FC236}">
                <a16:creationId xmlns:a16="http://schemas.microsoft.com/office/drawing/2014/main" id="{A9F792B6-F057-4675-94D5-0FA860065845}"/>
              </a:ext>
            </a:extLst>
          </p:cNvPr>
          <p:cNvSpPr>
            <a:spLocks noChangeShapeType="1"/>
          </p:cNvSpPr>
          <p:nvPr userDrawn="1"/>
        </p:nvSpPr>
        <p:spPr bwMode="auto">
          <a:xfrm>
            <a:off x="4886326" y="979487"/>
            <a:ext cx="0" cy="4897437"/>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3">
            <a:extLst>
              <a:ext uri="{FF2B5EF4-FFF2-40B4-BE49-F238E27FC236}">
                <a16:creationId xmlns:a16="http://schemas.microsoft.com/office/drawing/2014/main" id="{CC695F64-C3AD-47C2-A2CE-592E426D89F6}"/>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4">
            <a:extLst>
              <a:ext uri="{FF2B5EF4-FFF2-40B4-BE49-F238E27FC236}">
                <a16:creationId xmlns:a16="http://schemas.microsoft.com/office/drawing/2014/main" id="{D41EB51A-7E14-457B-901A-5D10E45DF1A6}"/>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5">
            <a:extLst>
              <a:ext uri="{FF2B5EF4-FFF2-40B4-BE49-F238E27FC236}">
                <a16:creationId xmlns:a16="http://schemas.microsoft.com/office/drawing/2014/main" id="{765D9D87-196A-4D1D-9EB6-FAC9E440439C}"/>
              </a:ext>
            </a:extLst>
          </p:cNvPr>
          <p:cNvSpPr>
            <a:spLocks noChangeShapeType="1"/>
          </p:cNvSpPr>
          <p:nvPr userDrawn="1"/>
        </p:nvSpPr>
        <p:spPr bwMode="auto">
          <a:xfrm>
            <a:off x="6715126"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6">
            <a:extLst>
              <a:ext uri="{FF2B5EF4-FFF2-40B4-BE49-F238E27FC236}">
                <a16:creationId xmlns:a16="http://schemas.microsoft.com/office/drawing/2014/main" id="{FCE70231-3BA8-4D8D-8AC1-A82EB875BE7C}"/>
              </a:ext>
            </a:extLst>
          </p:cNvPr>
          <p:cNvSpPr>
            <a:spLocks noChangeShapeType="1"/>
          </p:cNvSpPr>
          <p:nvPr userDrawn="1"/>
        </p:nvSpPr>
        <p:spPr bwMode="auto">
          <a:xfrm>
            <a:off x="7326313"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8">
            <a:extLst>
              <a:ext uri="{FF2B5EF4-FFF2-40B4-BE49-F238E27FC236}">
                <a16:creationId xmlns:a16="http://schemas.microsoft.com/office/drawing/2014/main" id="{0ADCD58A-8FB6-49B1-90E5-92DD8B9A9CC9}"/>
              </a:ext>
            </a:extLst>
          </p:cNvPr>
          <p:cNvSpPr>
            <a:spLocks noChangeShapeType="1"/>
          </p:cNvSpPr>
          <p:nvPr userDrawn="1"/>
        </p:nvSpPr>
        <p:spPr bwMode="auto">
          <a:xfrm>
            <a:off x="85471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9">
            <a:extLst>
              <a:ext uri="{FF2B5EF4-FFF2-40B4-BE49-F238E27FC236}">
                <a16:creationId xmlns:a16="http://schemas.microsoft.com/office/drawing/2014/main" id="{2F858017-3763-4A4F-BDB7-AEF0D9D1E8D4}"/>
              </a:ext>
            </a:extLst>
          </p:cNvPr>
          <p:cNvSpPr>
            <a:spLocks noChangeShapeType="1"/>
          </p:cNvSpPr>
          <p:nvPr userDrawn="1"/>
        </p:nvSpPr>
        <p:spPr bwMode="auto">
          <a:xfrm>
            <a:off x="91567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21">
            <a:extLst>
              <a:ext uri="{FF2B5EF4-FFF2-40B4-BE49-F238E27FC236}">
                <a16:creationId xmlns:a16="http://schemas.microsoft.com/office/drawing/2014/main" id="{7E53014A-ED68-4881-802D-FBFFB0410805}"/>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2">
            <a:extLst>
              <a:ext uri="{FF2B5EF4-FFF2-40B4-BE49-F238E27FC236}">
                <a16:creationId xmlns:a16="http://schemas.microsoft.com/office/drawing/2014/main" id="{CAEC8049-44AF-4D3D-93B0-99AACB88C46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3">
            <a:extLst>
              <a:ext uri="{FF2B5EF4-FFF2-40B4-BE49-F238E27FC236}">
                <a16:creationId xmlns:a16="http://schemas.microsoft.com/office/drawing/2014/main" id="{EAD5A6F2-57E4-44FD-8C5D-290836D24569}"/>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Content Placeholder 2">
            <a:extLst>
              <a:ext uri="{FF2B5EF4-FFF2-40B4-BE49-F238E27FC236}">
                <a16:creationId xmlns:a16="http://schemas.microsoft.com/office/drawing/2014/main" id="{9799DA2F-37DD-413E-A227-9703332D8821}"/>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1"/>
                </a:solidFill>
              </a:defRPr>
            </a:lvl1pPr>
            <a:lvl2pPr>
              <a:spcBef>
                <a:spcPts val="900"/>
              </a:spcBef>
              <a:tabLst>
                <a:tab pos="6545263" algn="r"/>
              </a:tabLst>
              <a:defRPr sz="1800">
                <a:solidFill>
                  <a:schemeClr val="tx1"/>
                </a:solidFill>
              </a:defRPr>
            </a:lvl2pPr>
            <a:lvl3pPr>
              <a:spcBef>
                <a:spcPts val="900"/>
              </a:spcBef>
              <a:tabLst>
                <a:tab pos="6545263" algn="r"/>
              </a:tabLst>
              <a:defRPr sz="1600">
                <a:solidFill>
                  <a:schemeClr val="tx1"/>
                </a:solidFill>
              </a:defRPr>
            </a:lvl3pPr>
            <a:lvl4pPr>
              <a:tabLst>
                <a:tab pos="6545263" algn="r"/>
              </a:tabLst>
              <a:defRPr sz="1400">
                <a:solidFill>
                  <a:schemeClr val="tx1"/>
                </a:solidFill>
              </a:defRPr>
            </a:lvl4pPr>
            <a:lvl5pPr>
              <a:tabLst>
                <a:tab pos="6545263" algn="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4132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0-#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0-#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0-#ppt_w/2"/>
                                          </p:val>
                                        </p:tav>
                                        <p:tav tm="100000">
                                          <p:val>
                                            <p:strVal val="#ppt_x"/>
                                          </p:val>
                                        </p:tav>
                                      </p:tavLst>
                                    </p:anim>
                                    <p:anim calcmode="lin" valueType="num">
                                      <p:cBhvr additive="base">
                                        <p:cTn id="52" dur="500" fill="hold"/>
                                        <p:tgtEl>
                                          <p:spTgt spid="4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0-#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0-#ppt_w/2"/>
                                          </p:val>
                                        </p:tav>
                                        <p:tav tm="100000">
                                          <p:val>
                                            <p:strVal val="#ppt_x"/>
                                          </p:val>
                                        </p:tav>
                                      </p:tavLst>
                                    </p:anim>
                                    <p:anim calcmode="lin" valueType="num">
                                      <p:cBhvr additive="base">
                                        <p:cTn id="64" dur="500" fill="hold"/>
                                        <p:tgtEl>
                                          <p:spTgt spid="44"/>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0-#ppt_w/2"/>
                                          </p:val>
                                        </p:tav>
                                        <p:tav tm="100000">
                                          <p:val>
                                            <p:strVal val="#ppt_x"/>
                                          </p:val>
                                        </p:tav>
                                      </p:tavLst>
                                    </p:anim>
                                    <p:anim calcmode="lin" valueType="num">
                                      <p:cBhvr additive="base">
                                        <p:cTn id="76" dur="500" fill="hold"/>
                                        <p:tgtEl>
                                          <p:spTgt spid="4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up)">
                                      <p:cBhvr>
                                        <p:cTn id="90" dur="750"/>
                                        <p:tgtEl>
                                          <p:spTgt spid="3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49">
                                            <p:txEl>
                                              <p:pRg st="0" end="0"/>
                                            </p:txEl>
                                          </p:spTgt>
                                        </p:tgtEl>
                                        <p:attrNameLst>
                                          <p:attrName>style.visibility</p:attrName>
                                        </p:attrNameLst>
                                      </p:cBhvr>
                                      <p:to>
                                        <p:strVal val="visible"/>
                                      </p:to>
                                    </p:set>
                                    <p:animEffect transition="in" filter="fade">
                                      <p:cBhvr>
                                        <p:cTn id="93" dur="500"/>
                                        <p:tgtEl>
                                          <p:spTgt spid="4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49">
                                            <p:txEl>
                                              <p:pRg st="1" end="1"/>
                                            </p:txEl>
                                          </p:spTgt>
                                        </p:tgtEl>
                                        <p:attrNameLst>
                                          <p:attrName>style.visibility</p:attrName>
                                        </p:attrNameLst>
                                      </p:cBhvr>
                                      <p:to>
                                        <p:strVal val="visible"/>
                                      </p:to>
                                    </p:set>
                                    <p:animEffect transition="in" filter="fade">
                                      <p:cBhvr>
                                        <p:cTn id="96" dur="500"/>
                                        <p:tgtEl>
                                          <p:spTgt spid="49">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49">
                                            <p:txEl>
                                              <p:pRg st="2" end="2"/>
                                            </p:txEl>
                                          </p:spTgt>
                                        </p:tgtEl>
                                        <p:attrNameLst>
                                          <p:attrName>style.visibility</p:attrName>
                                        </p:attrNameLst>
                                      </p:cBhvr>
                                      <p:to>
                                        <p:strVal val="visible"/>
                                      </p:to>
                                    </p:set>
                                    <p:animEffect transition="in" filter="fade">
                                      <p:cBhvr>
                                        <p:cTn id="99" dur="500"/>
                                        <p:tgtEl>
                                          <p:spTgt spid="49">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49">
                                            <p:txEl>
                                              <p:pRg st="3" end="3"/>
                                            </p:txEl>
                                          </p:spTgt>
                                        </p:tgtEl>
                                        <p:attrNameLst>
                                          <p:attrName>style.visibility</p:attrName>
                                        </p:attrNameLst>
                                      </p:cBhvr>
                                      <p:to>
                                        <p:strVal val="visible"/>
                                      </p:to>
                                    </p:set>
                                    <p:animEffect transition="in" filter="fade">
                                      <p:cBhvr>
                                        <p:cTn id="102" dur="500"/>
                                        <p:tgtEl>
                                          <p:spTgt spid="49">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49">
                                            <p:txEl>
                                              <p:pRg st="4" end="4"/>
                                            </p:txEl>
                                          </p:spTgt>
                                        </p:tgtEl>
                                        <p:attrNameLst>
                                          <p:attrName>style.visibility</p:attrName>
                                        </p:attrNameLst>
                                      </p:cBhvr>
                                      <p:to>
                                        <p:strVal val="visible"/>
                                      </p:to>
                                    </p:set>
                                    <p:animEffect transition="in" filter="fade">
                                      <p:cBhvr>
                                        <p:cTn id="105" dur="500"/>
                                        <p:tgtEl>
                                          <p:spTgt spid="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uiExpand="1"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cyan">
    <p:bg>
      <p:bgRef idx="1001">
        <a:schemeClr val="bg2"/>
      </p:bgRef>
    </p:bg>
    <p:spTree>
      <p:nvGrpSpPr>
        <p:cNvPr id="1" name=""/>
        <p:cNvGrpSpPr/>
        <p:nvPr/>
      </p:nvGrpSpPr>
      <p:grpSpPr>
        <a:xfrm>
          <a:off x="0" y="0"/>
          <a:ext cx="0" cy="0"/>
          <a:chOff x="0" y="0"/>
          <a:chExt cx="0" cy="0"/>
        </a:xfrm>
      </p:grpSpPr>
      <p:sp>
        <p:nvSpPr>
          <p:cNvPr id="29" name="Line 7">
            <a:extLst>
              <a:ext uri="{FF2B5EF4-FFF2-40B4-BE49-F238E27FC236}">
                <a16:creationId xmlns:a16="http://schemas.microsoft.com/office/drawing/2014/main" id="{D599EBFD-2930-4CC8-8CB2-F081212FEB6D}"/>
              </a:ext>
            </a:extLst>
          </p:cNvPr>
          <p:cNvSpPr>
            <a:spLocks noChangeShapeType="1"/>
          </p:cNvSpPr>
          <p:nvPr userDrawn="1"/>
        </p:nvSpPr>
        <p:spPr bwMode="auto">
          <a:xfrm>
            <a:off x="1835151" y="979488"/>
            <a:ext cx="0" cy="98280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2">
            <a:extLst>
              <a:ext uri="{FF2B5EF4-FFF2-40B4-BE49-F238E27FC236}">
                <a16:creationId xmlns:a16="http://schemas.microsoft.com/office/drawing/2014/main" id="{F7ED8D74-2560-4B6E-BF3A-7579ECF0D844}"/>
              </a:ext>
            </a:extLst>
          </p:cNvPr>
          <p:cNvSpPr>
            <a:spLocks noChangeShapeType="1"/>
          </p:cNvSpPr>
          <p:nvPr userDrawn="1"/>
        </p:nvSpPr>
        <p:spPr bwMode="auto">
          <a:xfrm>
            <a:off x="4886326" y="979488"/>
            <a:ext cx="0" cy="98280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5">
            <a:extLst>
              <a:ext uri="{FF2B5EF4-FFF2-40B4-BE49-F238E27FC236}">
                <a16:creationId xmlns:a16="http://schemas.microsoft.com/office/drawing/2014/main" id="{E5E1019F-1074-40B7-A4D4-5D2F6A7E0FCA}"/>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6">
            <a:extLst>
              <a:ext uri="{FF2B5EF4-FFF2-40B4-BE49-F238E27FC236}">
                <a16:creationId xmlns:a16="http://schemas.microsoft.com/office/drawing/2014/main" id="{B9433759-B485-4302-8D60-2380369062C9}"/>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Line 7">
            <a:extLst>
              <a:ext uri="{FF2B5EF4-FFF2-40B4-BE49-F238E27FC236}">
                <a16:creationId xmlns:a16="http://schemas.microsoft.com/office/drawing/2014/main" id="{903265C8-F798-4F97-994A-1B6827C97A0A}"/>
              </a:ext>
            </a:extLst>
          </p:cNvPr>
          <p:cNvSpPr>
            <a:spLocks noChangeShapeType="1"/>
          </p:cNvSpPr>
          <p:nvPr userDrawn="1"/>
        </p:nvSpPr>
        <p:spPr bwMode="auto">
          <a:xfrm>
            <a:off x="1835151" y="979487"/>
            <a:ext cx="0" cy="1958975"/>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8">
            <a:extLst>
              <a:ext uri="{FF2B5EF4-FFF2-40B4-BE49-F238E27FC236}">
                <a16:creationId xmlns:a16="http://schemas.microsoft.com/office/drawing/2014/main" id="{F79C0A74-6804-4928-90AE-B209707669F8}"/>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9">
            <a:extLst>
              <a:ext uri="{FF2B5EF4-FFF2-40B4-BE49-F238E27FC236}">
                <a16:creationId xmlns:a16="http://schemas.microsoft.com/office/drawing/2014/main" id="{B28F886A-F215-4C43-8627-01D98A360680}"/>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0">
            <a:extLst>
              <a:ext uri="{FF2B5EF4-FFF2-40B4-BE49-F238E27FC236}">
                <a16:creationId xmlns:a16="http://schemas.microsoft.com/office/drawing/2014/main" id="{583FBD4A-F26A-4886-8A4D-E153F8746818}"/>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11">
            <a:extLst>
              <a:ext uri="{FF2B5EF4-FFF2-40B4-BE49-F238E27FC236}">
                <a16:creationId xmlns:a16="http://schemas.microsoft.com/office/drawing/2014/main" id="{53A82197-0EE0-4301-991D-4005A0487BEA}"/>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2">
            <a:extLst>
              <a:ext uri="{FF2B5EF4-FFF2-40B4-BE49-F238E27FC236}">
                <a16:creationId xmlns:a16="http://schemas.microsoft.com/office/drawing/2014/main" id="{78D63A90-4C7E-4203-8430-98A53950F74D}"/>
              </a:ext>
            </a:extLst>
          </p:cNvPr>
          <p:cNvSpPr>
            <a:spLocks noChangeShapeType="1"/>
          </p:cNvSpPr>
          <p:nvPr userDrawn="1"/>
        </p:nvSpPr>
        <p:spPr bwMode="auto">
          <a:xfrm>
            <a:off x="4886326" y="979487"/>
            <a:ext cx="0" cy="4897437"/>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13">
            <a:extLst>
              <a:ext uri="{FF2B5EF4-FFF2-40B4-BE49-F238E27FC236}">
                <a16:creationId xmlns:a16="http://schemas.microsoft.com/office/drawing/2014/main" id="{B097E7A8-1E1B-4FDE-A335-3A2C5CB3AE1F}"/>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14">
            <a:extLst>
              <a:ext uri="{FF2B5EF4-FFF2-40B4-BE49-F238E27FC236}">
                <a16:creationId xmlns:a16="http://schemas.microsoft.com/office/drawing/2014/main" id="{569AED38-CC9E-434C-AF77-78E2E553CBC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5">
            <a:extLst>
              <a:ext uri="{FF2B5EF4-FFF2-40B4-BE49-F238E27FC236}">
                <a16:creationId xmlns:a16="http://schemas.microsoft.com/office/drawing/2014/main" id="{377C3046-2A97-4117-9E39-AEC067F430C9}"/>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6">
            <a:extLst>
              <a:ext uri="{FF2B5EF4-FFF2-40B4-BE49-F238E27FC236}">
                <a16:creationId xmlns:a16="http://schemas.microsoft.com/office/drawing/2014/main" id="{6DD48243-19F6-4532-ADB6-5B9BCF7F977F}"/>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7">
            <a:extLst>
              <a:ext uri="{FF2B5EF4-FFF2-40B4-BE49-F238E27FC236}">
                <a16:creationId xmlns:a16="http://schemas.microsoft.com/office/drawing/2014/main" id="{E7242408-069E-4316-9345-08953718EC4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8">
            <a:extLst>
              <a:ext uri="{FF2B5EF4-FFF2-40B4-BE49-F238E27FC236}">
                <a16:creationId xmlns:a16="http://schemas.microsoft.com/office/drawing/2014/main" id="{BAB9E7CA-A8AF-402A-B2DD-44C24C33946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9">
            <a:extLst>
              <a:ext uri="{FF2B5EF4-FFF2-40B4-BE49-F238E27FC236}">
                <a16:creationId xmlns:a16="http://schemas.microsoft.com/office/drawing/2014/main" id="{77938407-0A34-47F3-A799-80F2821D0A30}"/>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20">
            <a:extLst>
              <a:ext uri="{FF2B5EF4-FFF2-40B4-BE49-F238E27FC236}">
                <a16:creationId xmlns:a16="http://schemas.microsoft.com/office/drawing/2014/main" id="{046D8A14-A78E-40CD-BE02-C4F47F6059A6}"/>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1">
            <a:extLst>
              <a:ext uri="{FF2B5EF4-FFF2-40B4-BE49-F238E27FC236}">
                <a16:creationId xmlns:a16="http://schemas.microsoft.com/office/drawing/2014/main" id="{710E738A-2562-4B2A-89BC-3C1B562DA4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22">
            <a:extLst>
              <a:ext uri="{FF2B5EF4-FFF2-40B4-BE49-F238E27FC236}">
                <a16:creationId xmlns:a16="http://schemas.microsoft.com/office/drawing/2014/main" id="{8444DA12-6B7A-44B8-9061-158CC04C0475}"/>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Line 23">
            <a:extLst>
              <a:ext uri="{FF2B5EF4-FFF2-40B4-BE49-F238E27FC236}">
                <a16:creationId xmlns:a16="http://schemas.microsoft.com/office/drawing/2014/main" id="{E327D672-13F4-49B9-9B0E-4FFB136B54BC}"/>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5EA1D269-05EF-4222-9DC6-497DBFB5556F}"/>
              </a:ext>
            </a:extLst>
          </p:cNvPr>
          <p:cNvSpPr>
            <a:spLocks noGrp="1"/>
          </p:cNvSpPr>
          <p:nvPr>
            <p:ph type="ftr" sz="quarter" idx="11"/>
          </p:nvPr>
        </p:nvSpPr>
        <p:spPr/>
        <p:txBody>
          <a:bodyPr/>
          <a:lstStyle>
            <a:lvl1pPr>
              <a:defRPr/>
            </a:lvl1pPr>
          </a:lstStyle>
          <a:p>
            <a:r>
              <a:rPr lang="en-GB"/>
              <a:t>Confidential</a:t>
            </a:r>
          </a:p>
        </p:txBody>
      </p:sp>
      <p:sp>
        <p:nvSpPr>
          <p:cNvPr id="6" name="Slide Number Placeholder 5">
            <a:extLst>
              <a:ext uri="{FF2B5EF4-FFF2-40B4-BE49-F238E27FC236}">
                <a16:creationId xmlns:a16="http://schemas.microsoft.com/office/drawing/2014/main" id="{ADB9766B-C801-4373-9147-53048A93EC6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4B42821B-EC6A-4CAC-AE2E-4485C5FE0E68}"/>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Tree>
    <p:extLst>
      <p:ext uri="{BB962C8B-B14F-4D97-AF65-F5344CB8AC3E}">
        <p14:creationId xmlns:p14="http://schemas.microsoft.com/office/powerpoint/2010/main" val="7676740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750"/>
                                        <p:tgtEl>
                                          <p:spTgt spid="14"/>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fade">
                                      <p:cBhvr>
                                        <p:cTn id="90" dur="500"/>
                                        <p:tgtEl>
                                          <p:spTgt spid="3">
                                            <p:txEl>
                                              <p:pRg st="0" end="0"/>
                                            </p:txEl>
                                          </p:spTgt>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3">
                                            <p:txEl>
                                              <p:pRg st="1" end="1"/>
                                            </p:txEl>
                                          </p:spTgt>
                                        </p:tgtEl>
                                        <p:attrNameLst>
                                          <p:attrName>style.visibility</p:attrName>
                                        </p:attrNameLst>
                                      </p:cBhvr>
                                      <p:to>
                                        <p:strVal val="visible"/>
                                      </p:to>
                                    </p:set>
                                    <p:animEffect transition="in" filter="fade">
                                      <p:cBhvr>
                                        <p:cTn id="93" dur="500"/>
                                        <p:tgtEl>
                                          <p:spTgt spid="3">
                                            <p:txEl>
                                              <p:pRg st="1" end="1"/>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500"/>
                                        <p:tgtEl>
                                          <p:spTgt spid="3">
                                            <p:txEl>
                                              <p:pRg st="2" end="2"/>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3">
                                            <p:txEl>
                                              <p:pRg st="3" end="3"/>
                                            </p:txEl>
                                          </p:spTgt>
                                        </p:tgtEl>
                                        <p:attrNameLst>
                                          <p:attrName>style.visibility</p:attrName>
                                        </p:attrNameLst>
                                      </p:cBhvr>
                                      <p:to>
                                        <p:strVal val="visible"/>
                                      </p:to>
                                    </p:set>
                                    <p:animEffect transition="in" filter="fade">
                                      <p:cBhvr>
                                        <p:cTn id="99" dur="500"/>
                                        <p:tgtEl>
                                          <p:spTgt spid="3">
                                            <p:txEl>
                                              <p:pRg st="3" end="3"/>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fade">
                                      <p:cBhvr>
                                        <p:cTn id="10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 grpId="0" uiExpand="1"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0" name="Grid" hidden="1">
            <a:extLst>
              <a:ext uri="{FF2B5EF4-FFF2-40B4-BE49-F238E27FC236}">
                <a16:creationId xmlns:a16="http://schemas.microsoft.com/office/drawing/2014/main" id="{F91B3BBA-4691-431D-9C8B-99091B049A48}"/>
              </a:ext>
            </a:extLst>
          </p:cNvPr>
          <p:cNvGrpSpPr/>
          <p:nvPr userDrawn="1"/>
        </p:nvGrpSpPr>
        <p:grpSpPr>
          <a:xfrm>
            <a:off x="-1" y="-148430"/>
            <a:ext cx="12283795" cy="7006431"/>
            <a:chOff x="-1" y="-148430"/>
            <a:chExt cx="12283795" cy="7006431"/>
          </a:xfrm>
        </p:grpSpPr>
        <p:grpSp>
          <p:nvGrpSpPr>
            <p:cNvPr id="45" name="Group 44">
              <a:extLst>
                <a:ext uri="{FF2B5EF4-FFF2-40B4-BE49-F238E27FC236}">
                  <a16:creationId xmlns:a16="http://schemas.microsoft.com/office/drawing/2014/main" id="{221809CE-45BD-40B0-8472-F85E1D724B15}"/>
                </a:ext>
              </a:extLst>
            </p:cNvPr>
            <p:cNvGrpSpPr/>
            <p:nvPr userDrawn="1"/>
          </p:nvGrpSpPr>
          <p:grpSpPr>
            <a:xfrm>
              <a:off x="-1" y="-148430"/>
              <a:ext cx="12191999" cy="18000"/>
              <a:chOff x="354969" y="-148430"/>
              <a:chExt cx="11837031" cy="82551"/>
            </a:xfrm>
          </p:grpSpPr>
          <p:grpSp>
            <p:nvGrpSpPr>
              <p:cNvPr id="14" name="Group 13">
                <a:extLst>
                  <a:ext uri="{FF2B5EF4-FFF2-40B4-BE49-F238E27FC236}">
                    <a16:creationId xmlns:a16="http://schemas.microsoft.com/office/drawing/2014/main" id="{05CA96C9-9B4E-4B5B-A277-CA49973B6225}"/>
                  </a:ext>
                </a:extLst>
              </p:cNvPr>
              <p:cNvGrpSpPr/>
              <p:nvPr userDrawn="1"/>
            </p:nvGrpSpPr>
            <p:grpSpPr>
              <a:xfrm>
                <a:off x="10415586" y="-148430"/>
                <a:ext cx="1776414" cy="82551"/>
                <a:chOff x="10044000" y="-148430"/>
                <a:chExt cx="1776414" cy="82551"/>
              </a:xfrm>
            </p:grpSpPr>
            <p:sp>
              <p:nvSpPr>
                <p:cNvPr id="10" name="Rectangle 9">
                  <a:extLst>
                    <a:ext uri="{FF2B5EF4-FFF2-40B4-BE49-F238E27FC236}">
                      <a16:creationId xmlns:a16="http://schemas.microsoft.com/office/drawing/2014/main" id="{50F72AC4-C1AF-4CE9-A444-D25887E0A6AD}"/>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D10176F0-24D6-4B9A-B0FD-CD0DBE2D504C}"/>
                    </a:ext>
                  </a:extLst>
                </p:cNvPr>
                <p:cNvGrpSpPr/>
                <p:nvPr userDrawn="1"/>
              </p:nvGrpSpPr>
              <p:grpSpPr>
                <a:xfrm>
                  <a:off x="10636138" y="-148430"/>
                  <a:ext cx="1184276" cy="82551"/>
                  <a:chOff x="10636138" y="-148430"/>
                  <a:chExt cx="1184276" cy="82551"/>
                </a:xfrm>
              </p:grpSpPr>
              <p:sp>
                <p:nvSpPr>
                  <p:cNvPr id="9" name="Rectangle 8">
                    <a:extLst>
                      <a:ext uri="{FF2B5EF4-FFF2-40B4-BE49-F238E27FC236}">
                        <a16:creationId xmlns:a16="http://schemas.microsoft.com/office/drawing/2014/main" id="{63C483CB-9C0E-4E16-A1FE-793C6B30E609}"/>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A0D84CC-37CA-4112-B8B3-4C38B313481C}"/>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5" name="Group 14">
                <a:extLst>
                  <a:ext uri="{FF2B5EF4-FFF2-40B4-BE49-F238E27FC236}">
                    <a16:creationId xmlns:a16="http://schemas.microsoft.com/office/drawing/2014/main" id="{3728E022-1E4C-4D89-8223-2C6E8DF748A6}"/>
                  </a:ext>
                </a:extLst>
              </p:cNvPr>
              <p:cNvGrpSpPr/>
              <p:nvPr userDrawn="1"/>
            </p:nvGrpSpPr>
            <p:grpSpPr>
              <a:xfrm>
                <a:off x="8639172" y="-148430"/>
                <a:ext cx="1776414" cy="82551"/>
                <a:chOff x="10044000" y="-148430"/>
                <a:chExt cx="1776414" cy="82551"/>
              </a:xfrm>
              <a:solidFill>
                <a:schemeClr val="tx2"/>
              </a:solidFill>
            </p:grpSpPr>
            <p:sp>
              <p:nvSpPr>
                <p:cNvPr id="16" name="Rectangle 15">
                  <a:extLst>
                    <a:ext uri="{FF2B5EF4-FFF2-40B4-BE49-F238E27FC236}">
                      <a16:creationId xmlns:a16="http://schemas.microsoft.com/office/drawing/2014/main" id="{2D61436C-4EA9-4D32-AB79-846AA5B2189A}"/>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00491CF1-3F79-46B6-822C-56D84E04E8C5}"/>
                    </a:ext>
                  </a:extLst>
                </p:cNvPr>
                <p:cNvGrpSpPr/>
                <p:nvPr userDrawn="1"/>
              </p:nvGrpSpPr>
              <p:grpSpPr>
                <a:xfrm>
                  <a:off x="10636138" y="-148430"/>
                  <a:ext cx="1184276" cy="82551"/>
                  <a:chOff x="10636138" y="-148430"/>
                  <a:chExt cx="1184276" cy="82551"/>
                </a:xfrm>
                <a:grpFill/>
              </p:grpSpPr>
              <p:sp>
                <p:nvSpPr>
                  <p:cNvPr id="18" name="Rectangle 17">
                    <a:extLst>
                      <a:ext uri="{FF2B5EF4-FFF2-40B4-BE49-F238E27FC236}">
                        <a16:creationId xmlns:a16="http://schemas.microsoft.com/office/drawing/2014/main" id="{1C1020E8-815D-4374-9820-8D18C67418ED}"/>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89C98FB-9461-48C1-8038-E0AED95903AA}"/>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a:extLst>
                  <a:ext uri="{FF2B5EF4-FFF2-40B4-BE49-F238E27FC236}">
                    <a16:creationId xmlns:a16="http://schemas.microsoft.com/office/drawing/2014/main" id="{E131B212-7F9D-4BED-B591-71A1D382CBC7}"/>
                  </a:ext>
                </a:extLst>
              </p:cNvPr>
              <p:cNvGrpSpPr/>
              <p:nvPr userDrawn="1"/>
            </p:nvGrpSpPr>
            <p:grpSpPr>
              <a:xfrm>
                <a:off x="6862758" y="-148430"/>
                <a:ext cx="1776414" cy="82551"/>
                <a:chOff x="10044000" y="-148430"/>
                <a:chExt cx="1776414" cy="82551"/>
              </a:xfrm>
            </p:grpSpPr>
            <p:sp>
              <p:nvSpPr>
                <p:cNvPr id="21" name="Rectangle 20">
                  <a:extLst>
                    <a:ext uri="{FF2B5EF4-FFF2-40B4-BE49-F238E27FC236}">
                      <a16:creationId xmlns:a16="http://schemas.microsoft.com/office/drawing/2014/main" id="{C03B4739-5C84-46FE-85D3-0F2DD8A25634}"/>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AE264B2A-DB1F-47B9-A919-E26837A43EB8}"/>
                    </a:ext>
                  </a:extLst>
                </p:cNvPr>
                <p:cNvGrpSpPr/>
                <p:nvPr userDrawn="1"/>
              </p:nvGrpSpPr>
              <p:grpSpPr>
                <a:xfrm>
                  <a:off x="10636138" y="-148430"/>
                  <a:ext cx="1184276" cy="82551"/>
                  <a:chOff x="10636138" y="-148430"/>
                  <a:chExt cx="1184276" cy="82551"/>
                </a:xfrm>
              </p:grpSpPr>
              <p:sp>
                <p:nvSpPr>
                  <p:cNvPr id="23" name="Rectangle 22">
                    <a:extLst>
                      <a:ext uri="{FF2B5EF4-FFF2-40B4-BE49-F238E27FC236}">
                        <a16:creationId xmlns:a16="http://schemas.microsoft.com/office/drawing/2014/main" id="{0FA859F0-08D7-41E9-A6C2-0F80A1600B8C}"/>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8BFDC01-5264-4DA6-9C53-72EF8017501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5" name="Group 24">
                <a:extLst>
                  <a:ext uri="{FF2B5EF4-FFF2-40B4-BE49-F238E27FC236}">
                    <a16:creationId xmlns:a16="http://schemas.microsoft.com/office/drawing/2014/main" id="{96AF5EE0-9C62-4749-9E92-90D1109BF7CC}"/>
                  </a:ext>
                </a:extLst>
              </p:cNvPr>
              <p:cNvGrpSpPr/>
              <p:nvPr userDrawn="1"/>
            </p:nvGrpSpPr>
            <p:grpSpPr>
              <a:xfrm>
                <a:off x="5086344" y="-148430"/>
                <a:ext cx="1776414" cy="82551"/>
                <a:chOff x="10044000" y="-148430"/>
                <a:chExt cx="1776414" cy="82551"/>
              </a:xfrm>
              <a:solidFill>
                <a:schemeClr val="tx2"/>
              </a:solidFill>
            </p:grpSpPr>
            <p:sp>
              <p:nvSpPr>
                <p:cNvPr id="26" name="Rectangle 25">
                  <a:extLst>
                    <a:ext uri="{FF2B5EF4-FFF2-40B4-BE49-F238E27FC236}">
                      <a16:creationId xmlns:a16="http://schemas.microsoft.com/office/drawing/2014/main" id="{649A1855-56D8-4659-97FB-319C01235CB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AB579263-B022-48FF-AEC7-93565E9659BC}"/>
                    </a:ext>
                  </a:extLst>
                </p:cNvPr>
                <p:cNvGrpSpPr/>
                <p:nvPr userDrawn="1"/>
              </p:nvGrpSpPr>
              <p:grpSpPr>
                <a:xfrm>
                  <a:off x="10636138" y="-148430"/>
                  <a:ext cx="1184276" cy="82551"/>
                  <a:chOff x="10636138" y="-148430"/>
                  <a:chExt cx="1184276" cy="82551"/>
                </a:xfrm>
                <a:grpFill/>
              </p:grpSpPr>
              <p:sp>
                <p:nvSpPr>
                  <p:cNvPr id="28" name="Rectangle 27">
                    <a:extLst>
                      <a:ext uri="{FF2B5EF4-FFF2-40B4-BE49-F238E27FC236}">
                        <a16:creationId xmlns:a16="http://schemas.microsoft.com/office/drawing/2014/main" id="{743A3B2D-BE05-4647-BDCE-54635C0882AA}"/>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3D8034F-3487-4EB4-A46D-A9F6FAB5D278}"/>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0" name="Group 29">
                <a:extLst>
                  <a:ext uri="{FF2B5EF4-FFF2-40B4-BE49-F238E27FC236}">
                    <a16:creationId xmlns:a16="http://schemas.microsoft.com/office/drawing/2014/main" id="{48EDD9A2-BAF9-4807-B8DB-6DE350086BFA}"/>
                  </a:ext>
                </a:extLst>
              </p:cNvPr>
              <p:cNvGrpSpPr/>
              <p:nvPr userDrawn="1"/>
            </p:nvGrpSpPr>
            <p:grpSpPr>
              <a:xfrm>
                <a:off x="3309930" y="-148430"/>
                <a:ext cx="1776414" cy="82551"/>
                <a:chOff x="10044000" y="-148430"/>
                <a:chExt cx="1776414" cy="82551"/>
              </a:xfrm>
            </p:grpSpPr>
            <p:sp>
              <p:nvSpPr>
                <p:cNvPr id="31" name="Rectangle 30">
                  <a:extLst>
                    <a:ext uri="{FF2B5EF4-FFF2-40B4-BE49-F238E27FC236}">
                      <a16:creationId xmlns:a16="http://schemas.microsoft.com/office/drawing/2014/main" id="{71239E11-F255-4C89-9708-E73DBF757F35}"/>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429A933E-EB89-412C-9A16-7A1761F610BD}"/>
                    </a:ext>
                  </a:extLst>
                </p:cNvPr>
                <p:cNvGrpSpPr/>
                <p:nvPr userDrawn="1"/>
              </p:nvGrpSpPr>
              <p:grpSpPr>
                <a:xfrm>
                  <a:off x="10636138" y="-148430"/>
                  <a:ext cx="1184276" cy="82551"/>
                  <a:chOff x="10636138" y="-148430"/>
                  <a:chExt cx="1184276" cy="82551"/>
                </a:xfrm>
              </p:grpSpPr>
              <p:sp>
                <p:nvSpPr>
                  <p:cNvPr id="33" name="Rectangle 32">
                    <a:extLst>
                      <a:ext uri="{FF2B5EF4-FFF2-40B4-BE49-F238E27FC236}">
                        <a16:creationId xmlns:a16="http://schemas.microsoft.com/office/drawing/2014/main" id="{34DF87D4-D832-49DC-A339-AC1DD94A6A4D}"/>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91D562F-BFA4-4227-85B5-DA8E6EA9002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 name="Group 34">
                <a:extLst>
                  <a:ext uri="{FF2B5EF4-FFF2-40B4-BE49-F238E27FC236}">
                    <a16:creationId xmlns:a16="http://schemas.microsoft.com/office/drawing/2014/main" id="{0FF9B0E9-7F55-46DD-B737-4563044AC3CB}"/>
                  </a:ext>
                </a:extLst>
              </p:cNvPr>
              <p:cNvGrpSpPr/>
              <p:nvPr userDrawn="1"/>
            </p:nvGrpSpPr>
            <p:grpSpPr>
              <a:xfrm>
                <a:off x="1533516" y="-148430"/>
                <a:ext cx="1776414" cy="82551"/>
                <a:chOff x="10044000" y="-148430"/>
                <a:chExt cx="1776414" cy="82551"/>
              </a:xfrm>
              <a:solidFill>
                <a:schemeClr val="tx2"/>
              </a:solidFill>
            </p:grpSpPr>
            <p:sp>
              <p:nvSpPr>
                <p:cNvPr id="36" name="Rectangle 35">
                  <a:extLst>
                    <a:ext uri="{FF2B5EF4-FFF2-40B4-BE49-F238E27FC236}">
                      <a16:creationId xmlns:a16="http://schemas.microsoft.com/office/drawing/2014/main" id="{8A0D9AB0-BDF8-4BF8-933D-76527927EB0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B5E63815-B53E-4DEA-B7CE-70992C3829A8}"/>
                    </a:ext>
                  </a:extLst>
                </p:cNvPr>
                <p:cNvGrpSpPr/>
                <p:nvPr userDrawn="1"/>
              </p:nvGrpSpPr>
              <p:grpSpPr>
                <a:xfrm>
                  <a:off x="10636138" y="-148430"/>
                  <a:ext cx="1184276" cy="82551"/>
                  <a:chOff x="10636138" y="-148430"/>
                  <a:chExt cx="1184276" cy="82551"/>
                </a:xfrm>
                <a:grpFill/>
              </p:grpSpPr>
              <p:sp>
                <p:nvSpPr>
                  <p:cNvPr id="38" name="Rectangle 37">
                    <a:extLst>
                      <a:ext uri="{FF2B5EF4-FFF2-40B4-BE49-F238E27FC236}">
                        <a16:creationId xmlns:a16="http://schemas.microsoft.com/office/drawing/2014/main" id="{94D5A0B5-8362-422E-92CD-C3969E475B4C}"/>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899DA0E-EB57-44F4-B814-102F3F299F00}"/>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A1A39780-93FB-4FED-9F4A-CEC489158CD3}"/>
                  </a:ext>
                </a:extLst>
              </p:cNvPr>
              <p:cNvGrpSpPr/>
              <p:nvPr userDrawn="1"/>
            </p:nvGrpSpPr>
            <p:grpSpPr>
              <a:xfrm>
                <a:off x="354969" y="-148430"/>
                <a:ext cx="1184276" cy="82551"/>
                <a:chOff x="10636138" y="-148430"/>
                <a:chExt cx="1184276" cy="82551"/>
              </a:xfrm>
            </p:grpSpPr>
            <p:sp>
              <p:nvSpPr>
                <p:cNvPr id="43" name="Rectangle 42">
                  <a:extLst>
                    <a:ext uri="{FF2B5EF4-FFF2-40B4-BE49-F238E27FC236}">
                      <a16:creationId xmlns:a16="http://schemas.microsoft.com/office/drawing/2014/main" id="{6456A92D-9BF1-42F6-A2E4-492263D70B93}"/>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C82D97F1-9A9B-47D1-A2F1-784BC83B7F5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9" name="Group 88">
              <a:extLst>
                <a:ext uri="{FF2B5EF4-FFF2-40B4-BE49-F238E27FC236}">
                  <a16:creationId xmlns:a16="http://schemas.microsoft.com/office/drawing/2014/main" id="{C34CFFDF-2152-4A2D-8FB3-0A7B23D098B7}"/>
                </a:ext>
              </a:extLst>
            </p:cNvPr>
            <p:cNvGrpSpPr/>
            <p:nvPr userDrawn="1"/>
          </p:nvGrpSpPr>
          <p:grpSpPr>
            <a:xfrm>
              <a:off x="12265794" y="1"/>
              <a:ext cx="18000" cy="6858000"/>
              <a:chOff x="12425515" y="2588735"/>
              <a:chExt cx="82551" cy="4269265"/>
            </a:xfrm>
          </p:grpSpPr>
          <p:sp>
            <p:nvSpPr>
              <p:cNvPr id="82" name="Rectangle 81">
                <a:extLst>
                  <a:ext uri="{FF2B5EF4-FFF2-40B4-BE49-F238E27FC236}">
                    <a16:creationId xmlns:a16="http://schemas.microsoft.com/office/drawing/2014/main" id="{A5E7F58C-EE61-45FF-BBF9-8DE1F3DD1C59}"/>
                  </a:ext>
                </a:extLst>
              </p:cNvPr>
              <p:cNvSpPr/>
              <p:nvPr userDrawn="1"/>
            </p:nvSpPr>
            <p:spPr>
              <a:xfrm rot="5400000">
                <a:off x="12161048" y="529278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8E6C2DEC-5E14-4D86-A7EC-DF4187D064F2}"/>
                  </a:ext>
                </a:extLst>
              </p:cNvPr>
              <p:cNvSpPr/>
              <p:nvPr userDrawn="1"/>
            </p:nvSpPr>
            <p:spPr>
              <a:xfrm rot="5400000">
                <a:off x="12161048" y="651257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74D7886-31ED-4084-8E07-296ECC655564}"/>
                  </a:ext>
                </a:extLst>
              </p:cNvPr>
              <p:cNvSpPr/>
              <p:nvPr userDrawn="1"/>
            </p:nvSpPr>
            <p:spPr>
              <a:xfrm rot="5400000">
                <a:off x="12162637" y="590267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D7BD4B1F-2F1E-446E-A05B-F3CB5E5F6873}"/>
                  </a:ext>
                </a:extLst>
              </p:cNvPr>
              <p:cNvSpPr/>
              <p:nvPr userDrawn="1"/>
            </p:nvSpPr>
            <p:spPr>
              <a:xfrm rot="5400000">
                <a:off x="12161048" y="346309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53310686-91D7-4A31-82C8-A67D32C0F75A}"/>
                  </a:ext>
                </a:extLst>
              </p:cNvPr>
              <p:cNvSpPr/>
              <p:nvPr userDrawn="1"/>
            </p:nvSpPr>
            <p:spPr>
              <a:xfrm rot="5400000">
                <a:off x="12161048" y="468288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AE3B8320-65F3-48A9-85F1-293C37A82915}"/>
                  </a:ext>
                </a:extLst>
              </p:cNvPr>
              <p:cNvSpPr/>
              <p:nvPr userDrawn="1"/>
            </p:nvSpPr>
            <p:spPr>
              <a:xfrm rot="5400000">
                <a:off x="12162637" y="407299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7125D60-8B03-47D1-B843-A583D2ED4F62}"/>
                  </a:ext>
                </a:extLst>
              </p:cNvPr>
              <p:cNvSpPr/>
              <p:nvPr userDrawn="1"/>
            </p:nvSpPr>
            <p:spPr>
              <a:xfrm rot="5400000">
                <a:off x="12161048" y="285320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itle Placeholder 1">
            <a:extLst>
              <a:ext uri="{FF2B5EF4-FFF2-40B4-BE49-F238E27FC236}">
                <a16:creationId xmlns:a16="http://schemas.microsoft.com/office/drawing/2014/main" id="{9D1491C4-9830-46D6-9B7E-91D978B17D03}"/>
              </a:ext>
            </a:extLst>
          </p:cNvPr>
          <p:cNvSpPr>
            <a:spLocks noGrp="1"/>
          </p:cNvSpPr>
          <p:nvPr>
            <p:ph type="title"/>
          </p:nvPr>
        </p:nvSpPr>
        <p:spPr>
          <a:xfrm>
            <a:off x="807269" y="239083"/>
            <a:ext cx="10580059" cy="755904"/>
          </a:xfrm>
          <a:prstGeom prst="rect">
            <a:avLst/>
          </a:prstGeom>
        </p:spPr>
        <p:txBody>
          <a:bodyPr vert="horz" lIns="0" tIns="0" rIns="0" bIns="0" rtlCol="0" anchor="b"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490CFD-D389-4642-995F-30BEB12330F8}"/>
              </a:ext>
            </a:extLst>
          </p:cNvPr>
          <p:cNvSpPr>
            <a:spLocks noGrp="1"/>
          </p:cNvSpPr>
          <p:nvPr>
            <p:ph type="body" idx="1"/>
          </p:nvPr>
        </p:nvSpPr>
        <p:spPr>
          <a:xfrm>
            <a:off x="807269" y="1959431"/>
            <a:ext cx="10580059" cy="390179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4">
            <a:extLst>
              <a:ext uri="{FF2B5EF4-FFF2-40B4-BE49-F238E27FC236}">
                <a16:creationId xmlns:a16="http://schemas.microsoft.com/office/drawing/2014/main" id="{82998A25-FD83-4602-AD1D-0DE3EEDC8FD8}"/>
              </a:ext>
            </a:extLst>
          </p:cNvPr>
          <p:cNvSpPr>
            <a:spLocks noGrp="1"/>
          </p:cNvSpPr>
          <p:nvPr>
            <p:ph type="ftr" sz="quarter" idx="3"/>
          </p:nvPr>
        </p:nvSpPr>
        <p:spPr>
          <a:xfrm>
            <a:off x="609600" y="6483641"/>
            <a:ext cx="4114800" cy="144000"/>
          </a:xfrm>
          <a:prstGeom prst="rect">
            <a:avLst/>
          </a:prstGeom>
        </p:spPr>
        <p:txBody>
          <a:bodyPr vert="horz" lIns="0" tIns="0" rIns="0" bIns="0" rtlCol="0" anchor="ctr">
            <a:noAutofit/>
          </a:bodyPr>
          <a:lstStyle>
            <a:lvl1pPr algn="l">
              <a:defRPr sz="900">
                <a:solidFill>
                  <a:schemeClr val="tx2"/>
                </a:solidFill>
              </a:defRPr>
            </a:lvl1pPr>
          </a:lstStyle>
          <a:p>
            <a:r>
              <a:rPr lang="en-GB"/>
              <a:t>Confidential</a:t>
            </a:r>
          </a:p>
        </p:txBody>
      </p:sp>
      <p:sp>
        <p:nvSpPr>
          <p:cNvPr id="6" name="Slide Number Placeholder 5">
            <a:extLst>
              <a:ext uri="{FF2B5EF4-FFF2-40B4-BE49-F238E27FC236}">
                <a16:creationId xmlns:a16="http://schemas.microsoft.com/office/drawing/2014/main" id="{659C9522-716F-47B9-9B6E-E0C01A5F2FAC}"/>
              </a:ext>
            </a:extLst>
          </p:cNvPr>
          <p:cNvSpPr>
            <a:spLocks noGrp="1"/>
          </p:cNvSpPr>
          <p:nvPr>
            <p:ph type="sldNum" sz="quarter" idx="4"/>
          </p:nvPr>
        </p:nvSpPr>
        <p:spPr>
          <a:xfrm>
            <a:off x="11404107" y="6483641"/>
            <a:ext cx="360000" cy="144000"/>
          </a:xfrm>
          <a:prstGeom prst="rect">
            <a:avLst/>
          </a:prstGeom>
        </p:spPr>
        <p:txBody>
          <a:bodyPr vert="horz" lIns="0" tIns="0" rIns="0" bIns="0" rtlCol="0" anchor="ctr">
            <a:noAutofit/>
          </a:bodyPr>
          <a:lstStyle>
            <a:lvl1pPr algn="r">
              <a:defRPr sz="900">
                <a:solidFill>
                  <a:schemeClr val="tx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72714854"/>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790" r:id="rId3"/>
    <p:sldLayoutId id="2147483791" r:id="rId4"/>
    <p:sldLayoutId id="2147483792" r:id="rId5"/>
    <p:sldLayoutId id="2147483793" r:id="rId6"/>
    <p:sldLayoutId id="2147483668" r:id="rId7"/>
    <p:sldLayoutId id="2147483664" r:id="rId8"/>
    <p:sldLayoutId id="2147483661" r:id="rId9"/>
    <p:sldLayoutId id="2147483665" r:id="rId10"/>
    <p:sldLayoutId id="2147483794" r:id="rId11"/>
    <p:sldLayoutId id="2147483798" r:id="rId12"/>
    <p:sldLayoutId id="2147483799" r:id="rId13"/>
    <p:sldLayoutId id="2147483650" r:id="rId14"/>
    <p:sldLayoutId id="2147483693" r:id="rId15"/>
    <p:sldLayoutId id="2147483698" r:id="rId16"/>
    <p:sldLayoutId id="2147483695" r:id="rId17"/>
    <p:sldLayoutId id="2147483770" r:id="rId18"/>
    <p:sldLayoutId id="2147483736" r:id="rId19"/>
    <p:sldLayoutId id="2147483738" r:id="rId20"/>
    <p:sldLayoutId id="2147483651" r:id="rId21"/>
    <p:sldLayoutId id="2147483667" r:id="rId22"/>
    <p:sldLayoutId id="2147483775" r:id="rId23"/>
    <p:sldLayoutId id="2147483776" r:id="rId24"/>
    <p:sldLayoutId id="2147483800" r:id="rId25"/>
    <p:sldLayoutId id="2147483801" r:id="rId26"/>
    <p:sldLayoutId id="2147483685" r:id="rId27"/>
    <p:sldLayoutId id="2147483768" r:id="rId28"/>
    <p:sldLayoutId id="2147483708" r:id="rId29"/>
    <p:sldLayoutId id="2147483709" r:id="rId30"/>
    <p:sldLayoutId id="2147483769" r:id="rId31"/>
    <p:sldLayoutId id="2147483710" r:id="rId32"/>
    <p:sldLayoutId id="2147483711" r:id="rId33"/>
    <p:sldLayoutId id="2147483712" r:id="rId34"/>
    <p:sldLayoutId id="2147483713" r:id="rId35"/>
    <p:sldLayoutId id="2147483652" r:id="rId36"/>
    <p:sldLayoutId id="2147483701" r:id="rId37"/>
    <p:sldLayoutId id="2147483702" r:id="rId38"/>
    <p:sldLayoutId id="2147483653" r:id="rId39"/>
    <p:sldLayoutId id="2147483654" r:id="rId40"/>
    <p:sldLayoutId id="2147483655" r:id="rId41"/>
    <p:sldLayoutId id="2147483752" r:id="rId42"/>
    <p:sldLayoutId id="2147483737" r:id="rId43"/>
    <p:sldLayoutId id="2147483772" r:id="rId44"/>
    <p:sldLayoutId id="2147483717" r:id="rId45"/>
    <p:sldLayoutId id="2147483694" r:id="rId46"/>
    <p:sldLayoutId id="2147483735" r:id="rId47"/>
    <p:sldLayoutId id="2147483719" r:id="rId48"/>
    <p:sldLayoutId id="2147483720" r:id="rId49"/>
    <p:sldLayoutId id="2147483739" r:id="rId50"/>
    <p:sldLayoutId id="2147483742" r:id="rId51"/>
    <p:sldLayoutId id="2147483740" r:id="rId52"/>
    <p:sldLayoutId id="2147483741" r:id="rId53"/>
    <p:sldLayoutId id="2147483680" r:id="rId54"/>
    <p:sldLayoutId id="2147483706" r:id="rId55"/>
    <p:sldLayoutId id="2147483707" r:id="rId56"/>
    <p:sldLayoutId id="2147483771" r:id="rId57"/>
    <p:sldLayoutId id="2147483753" r:id="rId58"/>
    <p:sldLayoutId id="2147483754" r:id="rId59"/>
    <p:sldLayoutId id="2147483755" r:id="rId60"/>
    <p:sldLayoutId id="2147483756" r:id="rId61"/>
    <p:sldLayoutId id="2147483774" r:id="rId62"/>
    <p:sldLayoutId id="2147483757" r:id="rId63"/>
    <p:sldLayoutId id="2147483758" r:id="rId64"/>
    <p:sldLayoutId id="2147483802" r:id="rId65"/>
  </p:sldLayoutIdLst>
  <p:hf sldNum="0"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3" pos="384" userDrawn="1">
          <p15:clr>
            <a:srgbClr val="F26B43"/>
          </p15:clr>
        </p15:guide>
        <p15:guide id="4" pos="768" userDrawn="1">
          <p15:clr>
            <a:srgbClr val="F26B43"/>
          </p15:clr>
        </p15:guide>
        <p15:guide id="5" pos="1149" userDrawn="1">
          <p15:clr>
            <a:srgbClr val="F26B43"/>
          </p15:clr>
        </p15:guide>
        <p15:guide id="6" pos="1533" userDrawn="1">
          <p15:clr>
            <a:srgbClr val="F26B43"/>
          </p15:clr>
        </p15:guide>
        <p15:guide id="7" pos="1917" userDrawn="1">
          <p15:clr>
            <a:srgbClr val="F26B43"/>
          </p15:clr>
        </p15:guide>
        <p15:guide id="8" pos="2300" userDrawn="1">
          <p15:clr>
            <a:srgbClr val="F26B43"/>
          </p15:clr>
        </p15:guide>
        <p15:guide id="9" pos="2684" userDrawn="1">
          <p15:clr>
            <a:srgbClr val="F26B43"/>
          </p15:clr>
        </p15:guide>
        <p15:guide id="10" pos="3069" userDrawn="1">
          <p15:clr>
            <a:srgbClr val="F26B43"/>
          </p15:clr>
        </p15:guide>
        <p15:guide id="11" pos="3455" userDrawn="1">
          <p15:clr>
            <a:srgbClr val="F26B43"/>
          </p15:clr>
        </p15:guide>
        <p15:guide id="12" pos="4221" userDrawn="1">
          <p15:clr>
            <a:srgbClr val="F26B43"/>
          </p15:clr>
        </p15:guide>
        <p15:guide id="13" pos="4607" userDrawn="1">
          <p15:clr>
            <a:srgbClr val="F26B43"/>
          </p15:clr>
        </p15:guide>
        <p15:guide id="14" pos="4991" userDrawn="1">
          <p15:clr>
            <a:srgbClr val="F26B43"/>
          </p15:clr>
        </p15:guide>
        <p15:guide id="15" pos="5373" userDrawn="1">
          <p15:clr>
            <a:srgbClr val="F26B43"/>
          </p15:clr>
        </p15:guide>
        <p15:guide id="16" pos="5759" userDrawn="1">
          <p15:clr>
            <a:srgbClr val="F26B43"/>
          </p15:clr>
        </p15:guide>
        <p15:guide id="17" pos="6143" userDrawn="1">
          <p15:clr>
            <a:srgbClr val="F26B43"/>
          </p15:clr>
        </p15:guide>
        <p15:guide id="18" pos="6527" userDrawn="1">
          <p15:clr>
            <a:srgbClr val="F26B43"/>
          </p15:clr>
        </p15:guide>
        <p15:guide id="19" pos="6912" userDrawn="1">
          <p15:clr>
            <a:srgbClr val="F26B43"/>
          </p15:clr>
        </p15:guide>
        <p15:guide id="20" pos="7296" userDrawn="1">
          <p15:clr>
            <a:srgbClr val="F26B43"/>
          </p15:clr>
        </p15:guide>
        <p15:guide id="21" orient="horz" pos="617" userDrawn="1">
          <p15:clr>
            <a:srgbClr val="F26B43"/>
          </p15:clr>
        </p15:guide>
        <p15:guide id="22" orient="horz" pos="1233" userDrawn="1">
          <p15:clr>
            <a:srgbClr val="F26B43"/>
          </p15:clr>
        </p15:guide>
        <p15:guide id="23" orient="horz" pos="1851" userDrawn="1">
          <p15:clr>
            <a:srgbClr val="F26B43"/>
          </p15:clr>
        </p15:guide>
        <p15:guide id="24" orient="horz" pos="2469" userDrawn="1">
          <p15:clr>
            <a:srgbClr val="F26B43"/>
          </p15:clr>
        </p15:guide>
        <p15:guide id="25" orient="horz" pos="3086" userDrawn="1">
          <p15:clr>
            <a:srgbClr val="F26B43"/>
          </p15:clr>
        </p15:guide>
        <p15:guide id="26" orient="horz" pos="3702" userDrawn="1">
          <p15:clr>
            <a:srgbClr val="F26B43"/>
          </p15:clr>
        </p15:guide>
        <p15:guide id="27" pos="7173" userDrawn="1">
          <p15:clr>
            <a:srgbClr val="F26B43"/>
          </p15:clr>
        </p15:guide>
        <p15:guide id="28" pos="507" userDrawn="1">
          <p15:clr>
            <a:srgbClr val="F26B43"/>
          </p15:clr>
        </p15:guide>
        <p15:guide id="29" orient="horz" pos="92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12.xml.rels><?xml version="1.0" encoding="UTF-8" standalone="yes"?>
<Relationships xmlns="http://schemas.openxmlformats.org/package/2006/relationships"><Relationship Id="rId3" Type="http://schemas.openxmlformats.org/officeDocument/2006/relationships/hyperlink" Target="https://davehasney.com/2021/01/15/thought-shaping/" TargetMode="External"/><Relationship Id="rId2" Type="http://schemas.openxmlformats.org/officeDocument/2006/relationships/hyperlink" Target="https://gifer.com/en/gifs/questions" TargetMode="External"/><Relationship Id="rId1" Type="http://schemas.openxmlformats.org/officeDocument/2006/relationships/slideLayout" Target="../slideLayouts/slideLayout2.xml"/><Relationship Id="rId4" Type="http://schemas.openxmlformats.org/officeDocument/2006/relationships/hyperlink" Target="https://sanketbadjate36.medium.com/benefits-that-companies-are-getting-from-ai-ml-7f8b5ce341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2.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2.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F5919B-6DA0-414F-8B3A-92639FAFFC11}"/>
              </a:ext>
            </a:extLst>
          </p:cNvPr>
          <p:cNvSpPr>
            <a:spLocks noGrp="1"/>
          </p:cNvSpPr>
          <p:nvPr>
            <p:ph type="ctrTitle"/>
          </p:nvPr>
        </p:nvSpPr>
        <p:spPr>
          <a:xfrm>
            <a:off x="1127208" y="1017802"/>
            <a:ext cx="4782519" cy="1957895"/>
          </a:xfrm>
        </p:spPr>
        <p:txBody>
          <a:bodyPr anchor="b">
            <a:normAutofit fontScale="90000"/>
          </a:bodyPr>
          <a:lstStyle/>
          <a:p>
            <a:r>
              <a:rPr lang="en-US" sz="3600">
                <a:solidFill>
                  <a:schemeClr val="tx2"/>
                </a:solidFill>
                <a:latin typeface="+mn-lt"/>
                <a:ea typeface="+mn-ea"/>
                <a:cs typeface="+mn-cs"/>
              </a:rPr>
              <a:t>Learning Enhancement using AI – </a:t>
            </a:r>
            <a:br>
              <a:rPr lang="en-US" sz="3200">
                <a:solidFill>
                  <a:srgbClr val="FFFFFF"/>
                </a:solidFill>
              </a:rPr>
            </a:br>
            <a:br>
              <a:rPr lang="en-US" sz="3200">
                <a:solidFill>
                  <a:srgbClr val="FFFFFF"/>
                </a:solidFill>
              </a:rPr>
            </a:br>
            <a:r>
              <a:rPr lang="en-US" sz="3200">
                <a:solidFill>
                  <a:srgbClr val="FFFFFF"/>
                </a:solidFill>
              </a:rPr>
              <a:t>SAFEGUARDING CHILDREN</a:t>
            </a:r>
          </a:p>
        </p:txBody>
      </p:sp>
      <p:sp>
        <p:nvSpPr>
          <p:cNvPr id="24" name="Rectangle 23">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0588B67-2D3B-264D-BCC9-8CA448DF3629}"/>
              </a:ext>
            </a:extLst>
          </p:cNvPr>
          <p:cNvSpPr>
            <a:spLocks noGrp="1"/>
          </p:cNvSpPr>
          <p:nvPr>
            <p:ph type="subTitle" idx="1"/>
          </p:nvPr>
        </p:nvSpPr>
        <p:spPr>
          <a:xfrm>
            <a:off x="1127208" y="3717227"/>
            <a:ext cx="4393278" cy="2477829"/>
          </a:xfrm>
        </p:spPr>
        <p:txBody>
          <a:bodyPr anchor="t">
            <a:noAutofit/>
          </a:bodyPr>
          <a:lstStyle/>
          <a:p>
            <a:pPr>
              <a:spcBef>
                <a:spcPts val="600"/>
              </a:spcBef>
            </a:pPr>
            <a:r>
              <a:rPr lang="en-US" sz="1800" b="1">
                <a:solidFill>
                  <a:srgbClr val="FFFFFF"/>
                </a:solidFill>
              </a:rPr>
              <a:t>Muneeba Nawaz</a:t>
            </a:r>
          </a:p>
          <a:p>
            <a:pPr>
              <a:spcBef>
                <a:spcPts val="600"/>
              </a:spcBef>
            </a:pPr>
            <a:r>
              <a:rPr lang="en-US" sz="1800" b="1">
                <a:solidFill>
                  <a:srgbClr val="FFFFFF"/>
                </a:solidFill>
              </a:rPr>
              <a:t>Susan Dangana</a:t>
            </a:r>
          </a:p>
          <a:p>
            <a:pPr>
              <a:spcBef>
                <a:spcPts val="600"/>
              </a:spcBef>
            </a:pPr>
            <a:r>
              <a:rPr lang="en-US" sz="1800" b="1">
                <a:solidFill>
                  <a:srgbClr val="FFFFFF"/>
                </a:solidFill>
              </a:rPr>
              <a:t>Paul Slevin</a:t>
            </a:r>
          </a:p>
          <a:p>
            <a:pPr>
              <a:spcBef>
                <a:spcPts val="600"/>
              </a:spcBef>
            </a:pPr>
            <a:r>
              <a:rPr lang="en-US" sz="1800" b="1">
                <a:solidFill>
                  <a:srgbClr val="FFFFFF"/>
                </a:solidFill>
              </a:rPr>
              <a:t>Olumuyiwa Olajuwon</a:t>
            </a:r>
          </a:p>
          <a:p>
            <a:pPr>
              <a:spcBef>
                <a:spcPts val="600"/>
              </a:spcBef>
            </a:pPr>
            <a:r>
              <a:rPr lang="en-US" sz="1800" b="1">
                <a:solidFill>
                  <a:srgbClr val="FFFFFF"/>
                </a:solidFill>
              </a:rPr>
              <a:t>Michael Patrick</a:t>
            </a:r>
          </a:p>
          <a:p>
            <a:pPr>
              <a:spcBef>
                <a:spcPts val="600"/>
              </a:spcBef>
            </a:pPr>
            <a:r>
              <a:rPr lang="en-US" sz="1800" b="1">
                <a:solidFill>
                  <a:srgbClr val="FFFFFF"/>
                </a:solidFill>
              </a:rPr>
              <a:t>Ademola Oladimeji</a:t>
            </a:r>
          </a:p>
          <a:p>
            <a:pPr>
              <a:spcBef>
                <a:spcPts val="600"/>
              </a:spcBef>
            </a:pPr>
            <a:r>
              <a:rPr lang="en-US" sz="1800" b="1">
                <a:solidFill>
                  <a:srgbClr val="FFFFFF"/>
                </a:solidFill>
              </a:rPr>
              <a:t>Madhav Thodindala</a:t>
            </a:r>
          </a:p>
        </p:txBody>
      </p:sp>
      <p:sp>
        <p:nvSpPr>
          <p:cNvPr id="26" name="Oval 25">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loating Numbers And Letters On Top Of A Book">
            <a:extLst>
              <a:ext uri="{FF2B5EF4-FFF2-40B4-BE49-F238E27FC236}">
                <a16:creationId xmlns:a16="http://schemas.microsoft.com/office/drawing/2014/main" id="{69309A89-C37B-395C-5DAF-6BA13ABC73A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5909727" y="1925955"/>
            <a:ext cx="5485983" cy="3892752"/>
          </a:xfrm>
          <a:prstGeom prst="rect">
            <a:avLst/>
          </a:prstGeom>
          <a:effectLst>
            <a:glow rad="139700">
              <a:schemeClr val="accent2">
                <a:satMod val="175000"/>
                <a:alpha val="40000"/>
              </a:schemeClr>
            </a:glow>
          </a:effectLst>
        </p:spPr>
      </p:pic>
      <p:pic>
        <p:nvPicPr>
          <p:cNvPr id="6" name="Picture 5">
            <a:extLst>
              <a:ext uri="{FF2B5EF4-FFF2-40B4-BE49-F238E27FC236}">
                <a16:creationId xmlns:a16="http://schemas.microsoft.com/office/drawing/2014/main" id="{E87C9B9F-DB48-2A31-492F-26487A1925C6}"/>
              </a:ext>
            </a:extLst>
          </p:cNvPr>
          <p:cNvPicPr>
            <a:picLocks noChangeAspect="1"/>
          </p:cNvPicPr>
          <p:nvPr/>
        </p:nvPicPr>
        <p:blipFill>
          <a:blip r:embed="rId5"/>
          <a:stretch>
            <a:fillRect/>
          </a:stretch>
        </p:blipFill>
        <p:spPr>
          <a:xfrm>
            <a:off x="7741042" y="1017802"/>
            <a:ext cx="2894849" cy="647700"/>
          </a:xfrm>
          <a:prstGeom prst="rect">
            <a:avLst/>
          </a:prstGeom>
        </p:spPr>
      </p:pic>
      <p:pic>
        <p:nvPicPr>
          <p:cNvPr id="8" name="Picture 7">
            <a:extLst>
              <a:ext uri="{FF2B5EF4-FFF2-40B4-BE49-F238E27FC236}">
                <a16:creationId xmlns:a16="http://schemas.microsoft.com/office/drawing/2014/main" id="{DB87827B-AC73-3863-5E54-119D9A1BDB1D}"/>
              </a:ext>
            </a:extLst>
          </p:cNvPr>
          <p:cNvPicPr>
            <a:picLocks noChangeAspect="1"/>
          </p:cNvPicPr>
          <p:nvPr/>
        </p:nvPicPr>
        <p:blipFill>
          <a:blip r:embed="rId6"/>
          <a:stretch>
            <a:fillRect/>
          </a:stretch>
        </p:blipFill>
        <p:spPr>
          <a:xfrm>
            <a:off x="5888763" y="1039294"/>
            <a:ext cx="2141449" cy="626208"/>
          </a:xfrm>
          <a:prstGeom prst="rect">
            <a:avLst/>
          </a:prstGeom>
        </p:spPr>
      </p:pic>
      <p:pic>
        <p:nvPicPr>
          <p:cNvPr id="14" name="Picture 13">
            <a:extLst>
              <a:ext uri="{FF2B5EF4-FFF2-40B4-BE49-F238E27FC236}">
                <a16:creationId xmlns:a16="http://schemas.microsoft.com/office/drawing/2014/main" id="{849F8906-3251-E62F-7DB7-1B33403E7239}"/>
              </a:ext>
            </a:extLst>
          </p:cNvPr>
          <p:cNvPicPr>
            <a:picLocks noChangeAspect="1"/>
          </p:cNvPicPr>
          <p:nvPr/>
        </p:nvPicPr>
        <p:blipFill>
          <a:blip r:embed="rId7"/>
          <a:stretch>
            <a:fillRect/>
          </a:stretch>
        </p:blipFill>
        <p:spPr>
          <a:xfrm>
            <a:off x="1054806" y="3140773"/>
            <a:ext cx="3701930" cy="509774"/>
          </a:xfrm>
          <a:prstGeom prst="rect">
            <a:avLst/>
          </a:prstGeom>
        </p:spPr>
      </p:pic>
    </p:spTree>
    <p:extLst>
      <p:ext uri="{BB962C8B-B14F-4D97-AF65-F5344CB8AC3E}">
        <p14:creationId xmlns:p14="http://schemas.microsoft.com/office/powerpoint/2010/main" val="11532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3036-FE55-8C45-A0BF-F54F2EE41FBD}"/>
              </a:ext>
            </a:extLst>
          </p:cNvPr>
          <p:cNvSpPr>
            <a:spLocks noGrp="1"/>
          </p:cNvSpPr>
          <p:nvPr>
            <p:ph type="ftr" sz="quarter" idx="11"/>
          </p:nvPr>
        </p:nvSpPr>
        <p:spPr/>
        <p:txBody>
          <a:bodyPr/>
          <a:lstStyle/>
          <a:p>
            <a:r>
              <a:rPr lang="en-US" sz="900" b="0" i="0">
                <a:effectLst/>
              </a:rPr>
              <a:t>SAFEGUARDING CHILDREN</a:t>
            </a:r>
            <a:endParaRPr lang="en-GB"/>
          </a:p>
        </p:txBody>
      </p:sp>
      <p:sp>
        <p:nvSpPr>
          <p:cNvPr id="4" name="TextBox 3">
            <a:extLst>
              <a:ext uri="{FF2B5EF4-FFF2-40B4-BE49-F238E27FC236}">
                <a16:creationId xmlns:a16="http://schemas.microsoft.com/office/drawing/2014/main" id="{3074D9AB-68C9-2F55-2D17-DF7971805471}"/>
              </a:ext>
            </a:extLst>
          </p:cNvPr>
          <p:cNvSpPr txBox="1"/>
          <p:nvPr/>
        </p:nvSpPr>
        <p:spPr>
          <a:xfrm>
            <a:off x="705332" y="1245983"/>
            <a:ext cx="10781333" cy="1938992"/>
          </a:xfrm>
          <a:prstGeom prst="rect">
            <a:avLst/>
          </a:prstGeom>
          <a:noFill/>
        </p:spPr>
        <p:txBody>
          <a:bodyPr wrap="square">
            <a:spAutoFit/>
          </a:bodyPr>
          <a:lstStyle/>
          <a:p>
            <a:endParaRPr lang="en-GB"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a:latin typeface="Arial" panose="020B0604020202020204" pitchFamily="34" charset="0"/>
                <a:cs typeface="Arial" panose="020B0604020202020204" pitchFamily="34" charset="0"/>
              </a:rPr>
              <a:t>Fully automated translation may not always produce perfect results, particularly for complex or domain-specific content.</a:t>
            </a:r>
          </a:p>
          <a:p>
            <a:endParaRPr lang="en-GB"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a:latin typeface="Arial" panose="020B0604020202020204" pitchFamily="34" charset="0"/>
                <a:cs typeface="Arial" panose="020B0604020202020204" pitchFamily="34" charset="0"/>
              </a:rPr>
              <a:t>Focus on Child Welfare: Repeatedly referencing child protection laws, healthcare, and support highlights the importance of prioritizing child safety. </a:t>
            </a:r>
          </a:p>
        </p:txBody>
      </p:sp>
      <p:sp>
        <p:nvSpPr>
          <p:cNvPr id="5" name="TextBox 4">
            <a:extLst>
              <a:ext uri="{FF2B5EF4-FFF2-40B4-BE49-F238E27FC236}">
                <a16:creationId xmlns:a16="http://schemas.microsoft.com/office/drawing/2014/main" id="{5B8E047A-6FA2-F35A-51CD-1D1E9479A9E2}"/>
              </a:ext>
            </a:extLst>
          </p:cNvPr>
          <p:cNvSpPr txBox="1"/>
          <p:nvPr/>
        </p:nvSpPr>
        <p:spPr>
          <a:xfrm>
            <a:off x="609600" y="816767"/>
            <a:ext cx="8351520" cy="584775"/>
          </a:xfrm>
          <a:prstGeom prst="rect">
            <a:avLst/>
          </a:prstGeom>
          <a:noFill/>
        </p:spPr>
        <p:txBody>
          <a:bodyPr wrap="square">
            <a:spAutoFit/>
          </a:bodyPr>
          <a:lstStyle/>
          <a:p>
            <a:pPr algn="l"/>
            <a:r>
              <a:rPr lang="en-GB" sz="3200" b="1">
                <a:solidFill>
                  <a:schemeClr val="tx2"/>
                </a:solidFill>
              </a:rPr>
              <a:t>INSIGHTS GATHERED / IMPLICATIONS</a:t>
            </a:r>
          </a:p>
        </p:txBody>
      </p:sp>
      <p:sp>
        <p:nvSpPr>
          <p:cNvPr id="3" name="TextBox 2">
            <a:extLst>
              <a:ext uri="{FF2B5EF4-FFF2-40B4-BE49-F238E27FC236}">
                <a16:creationId xmlns:a16="http://schemas.microsoft.com/office/drawing/2014/main" id="{90B53322-C8D0-CF16-10BD-E87D467608E8}"/>
              </a:ext>
            </a:extLst>
          </p:cNvPr>
          <p:cNvSpPr txBox="1"/>
          <p:nvPr/>
        </p:nvSpPr>
        <p:spPr>
          <a:xfrm>
            <a:off x="609600" y="3265232"/>
            <a:ext cx="6097836" cy="584775"/>
          </a:xfrm>
          <a:prstGeom prst="rect">
            <a:avLst/>
          </a:prstGeom>
          <a:noFill/>
        </p:spPr>
        <p:txBody>
          <a:bodyPr wrap="square">
            <a:spAutoFit/>
          </a:bodyPr>
          <a:lstStyle/>
          <a:p>
            <a:pPr algn="l"/>
            <a:r>
              <a:rPr lang="en-GB" sz="3200" b="1">
                <a:solidFill>
                  <a:schemeClr val="tx2"/>
                </a:solidFill>
              </a:rPr>
              <a:t>RECOMMENDATIONS</a:t>
            </a:r>
          </a:p>
        </p:txBody>
      </p:sp>
      <p:sp>
        <p:nvSpPr>
          <p:cNvPr id="6" name="TextBox 5">
            <a:extLst>
              <a:ext uri="{FF2B5EF4-FFF2-40B4-BE49-F238E27FC236}">
                <a16:creationId xmlns:a16="http://schemas.microsoft.com/office/drawing/2014/main" id="{7646DCF6-566B-00C8-4F4B-A449A6DB15FF}"/>
              </a:ext>
            </a:extLst>
          </p:cNvPr>
          <p:cNvSpPr txBox="1"/>
          <p:nvPr/>
        </p:nvSpPr>
        <p:spPr>
          <a:xfrm>
            <a:off x="705332" y="3843384"/>
            <a:ext cx="10781333" cy="1938992"/>
          </a:xfrm>
          <a:prstGeom prst="rect">
            <a:avLst/>
          </a:prstGeom>
          <a:noFill/>
        </p:spPr>
        <p:txBody>
          <a:bodyPr wrap="square">
            <a:spAutoFit/>
          </a:bodyPr>
          <a:lstStyle/>
          <a:p>
            <a:endParaRPr lang="en-GB"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a:latin typeface="Arial" panose="020B0604020202020204" pitchFamily="34" charset="0"/>
                <a:cs typeface="Arial" panose="020B0604020202020204" pitchFamily="34" charset="0"/>
              </a:rPr>
              <a:t>Train domain-specific language models on educational data. These could capture domain-specific vocabulary, syntax, and semantics, leading to better performance.</a:t>
            </a:r>
          </a:p>
          <a:p>
            <a:endParaRPr lang="en-GB"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a:latin typeface="Arial" panose="020B0604020202020204" pitchFamily="34" charset="0"/>
                <a:cs typeface="Arial" panose="020B0604020202020204" pitchFamily="34" charset="0"/>
              </a:rPr>
              <a:t>Integration of sentiment analysis techniques could help assess the emotional tone and implications of the text, enhancing understanding and interpretation.</a:t>
            </a:r>
          </a:p>
        </p:txBody>
      </p:sp>
    </p:spTree>
    <p:extLst>
      <p:ext uri="{BB962C8B-B14F-4D97-AF65-F5344CB8AC3E}">
        <p14:creationId xmlns:p14="http://schemas.microsoft.com/office/powerpoint/2010/main" val="140614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56BD98-371E-E1C8-6046-DC621F957CD4}"/>
              </a:ext>
            </a:extLst>
          </p:cNvPr>
          <p:cNvSpPr/>
          <p:nvPr/>
        </p:nvSpPr>
        <p:spPr>
          <a:xfrm>
            <a:off x="5532120" y="2855411"/>
            <a:ext cx="5622053" cy="1200329"/>
          </a:xfrm>
          <a:prstGeom prst="rect">
            <a:avLst/>
          </a:prstGeom>
          <a:noFill/>
        </p:spPr>
        <p:txBody>
          <a:bodyPr wrap="none" lIns="91440" tIns="45720" rIns="91440" bIns="45720">
            <a:spAutoFit/>
          </a:bodyPr>
          <a:lstStyle/>
          <a:p>
            <a:pPr algn="ctr"/>
            <a:r>
              <a:rPr lang="en-GB" sz="7200" b="1" cap="none" spc="0">
                <a:ln w="9525">
                  <a:solidFill>
                    <a:schemeClr val="bg1"/>
                  </a:solidFill>
                  <a:prstDash val="solid"/>
                </a:ln>
                <a:solidFill>
                  <a:schemeClr val="tx2"/>
                </a:solidFill>
                <a:effectLst>
                  <a:outerShdw blurRad="12700" dist="38100" dir="2700000" algn="tl" rotWithShape="0">
                    <a:schemeClr val="bg1">
                      <a:lumMod val="50000"/>
                    </a:schemeClr>
                  </a:outerShdw>
                </a:effectLst>
              </a:rPr>
              <a:t>Q</a:t>
            </a:r>
            <a:r>
              <a:rPr lang="en-GB" sz="72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U</a:t>
            </a:r>
            <a:r>
              <a:rPr lang="en-GB" sz="7200" b="1" cap="none" spc="0">
                <a:ln w="9525">
                  <a:solidFill>
                    <a:schemeClr val="bg1"/>
                  </a:solidFill>
                  <a:prstDash val="solid"/>
                </a:ln>
                <a:solidFill>
                  <a:schemeClr val="tx2"/>
                </a:solidFill>
                <a:effectLst>
                  <a:outerShdw blurRad="12700" dist="38100" dir="2700000" algn="tl" rotWithShape="0">
                    <a:schemeClr val="bg1">
                      <a:lumMod val="50000"/>
                    </a:schemeClr>
                  </a:outerShdw>
                </a:effectLst>
              </a:rPr>
              <a:t>E</a:t>
            </a:r>
            <a:r>
              <a:rPr lang="en-GB" sz="72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S</a:t>
            </a:r>
            <a:r>
              <a:rPr lang="en-GB" sz="7200" b="1" cap="none" spc="0">
                <a:ln w="9525">
                  <a:solidFill>
                    <a:schemeClr val="bg1"/>
                  </a:solidFill>
                  <a:prstDash val="solid"/>
                </a:ln>
                <a:solidFill>
                  <a:schemeClr val="tx2"/>
                </a:solidFill>
                <a:effectLst>
                  <a:outerShdw blurRad="12700" dist="38100" dir="2700000" algn="tl" rotWithShape="0">
                    <a:schemeClr val="bg1">
                      <a:lumMod val="50000"/>
                    </a:schemeClr>
                  </a:outerShdw>
                </a:effectLst>
              </a:rPr>
              <a:t>T</a:t>
            </a:r>
            <a:r>
              <a:rPr lang="en-GB" sz="72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I</a:t>
            </a:r>
            <a:r>
              <a:rPr lang="en-GB" sz="7200" b="1" cap="none" spc="0">
                <a:ln w="9525">
                  <a:solidFill>
                    <a:schemeClr val="bg1"/>
                  </a:solidFill>
                  <a:prstDash val="solid"/>
                </a:ln>
                <a:solidFill>
                  <a:schemeClr val="tx2"/>
                </a:solidFill>
                <a:effectLst>
                  <a:outerShdw blurRad="12700" dist="38100" dir="2700000" algn="tl" rotWithShape="0">
                    <a:schemeClr val="bg1">
                      <a:lumMod val="50000"/>
                    </a:schemeClr>
                  </a:outerShdw>
                </a:effectLst>
              </a:rPr>
              <a:t>O</a:t>
            </a:r>
            <a:r>
              <a:rPr lang="en-GB" sz="72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N</a:t>
            </a:r>
            <a:r>
              <a:rPr lang="en-GB" sz="7200" b="1" cap="none" spc="0">
                <a:ln w="9525">
                  <a:solidFill>
                    <a:schemeClr val="bg1"/>
                  </a:solidFill>
                  <a:prstDash val="solid"/>
                </a:ln>
                <a:solidFill>
                  <a:schemeClr val="tx2"/>
                </a:solidFill>
                <a:effectLst>
                  <a:outerShdw blurRad="12700" dist="38100" dir="2700000" algn="tl" rotWithShape="0">
                    <a:schemeClr val="bg1">
                      <a:lumMod val="50000"/>
                    </a:schemeClr>
                  </a:outerShdw>
                </a:effectLst>
              </a:rPr>
              <a:t>S</a:t>
            </a:r>
          </a:p>
        </p:txBody>
      </p:sp>
      <p:pic>
        <p:nvPicPr>
          <p:cNvPr id="6" name="Picture 5">
            <a:extLst>
              <a:ext uri="{FF2B5EF4-FFF2-40B4-BE49-F238E27FC236}">
                <a16:creationId xmlns:a16="http://schemas.microsoft.com/office/drawing/2014/main" id="{2223B37E-8109-8E05-E18A-28F134BAEF18}"/>
              </a:ext>
            </a:extLst>
          </p:cNvPr>
          <p:cNvPicPr>
            <a:picLocks noChangeAspect="1"/>
          </p:cNvPicPr>
          <p:nvPr/>
        </p:nvPicPr>
        <p:blipFill>
          <a:blip r:embed="rId2"/>
          <a:stretch>
            <a:fillRect/>
          </a:stretch>
        </p:blipFill>
        <p:spPr>
          <a:xfrm>
            <a:off x="1543161" y="832300"/>
            <a:ext cx="4552839" cy="1237665"/>
          </a:xfrm>
          <a:prstGeom prst="rect">
            <a:avLst/>
          </a:prstGeom>
        </p:spPr>
      </p:pic>
      <p:pic>
        <p:nvPicPr>
          <p:cNvPr id="7" name="Picture 6">
            <a:extLst>
              <a:ext uri="{FF2B5EF4-FFF2-40B4-BE49-F238E27FC236}">
                <a16:creationId xmlns:a16="http://schemas.microsoft.com/office/drawing/2014/main" id="{D418FAB1-6F42-777F-17D5-84B2A2947B9F}"/>
              </a:ext>
            </a:extLst>
          </p:cNvPr>
          <p:cNvPicPr>
            <a:picLocks noChangeAspect="1"/>
          </p:cNvPicPr>
          <p:nvPr/>
        </p:nvPicPr>
        <p:blipFill>
          <a:blip r:embed="rId3"/>
          <a:stretch>
            <a:fillRect/>
          </a:stretch>
        </p:blipFill>
        <p:spPr>
          <a:xfrm>
            <a:off x="2125980" y="2240280"/>
            <a:ext cx="2799155" cy="3463290"/>
          </a:xfrm>
          <a:prstGeom prst="rect">
            <a:avLst/>
          </a:prstGeom>
        </p:spPr>
      </p:pic>
      <p:pic>
        <p:nvPicPr>
          <p:cNvPr id="4098" name="Picture 2" descr="Questions GIFs - Get the best gif on GIFER">
            <a:extLst>
              <a:ext uri="{FF2B5EF4-FFF2-40B4-BE49-F238E27FC236}">
                <a16:creationId xmlns:a16="http://schemas.microsoft.com/office/drawing/2014/main" id="{67D57965-1C86-715F-2C0B-32DA202E5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980" y="1954531"/>
            <a:ext cx="2799155" cy="326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14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9B53-7136-79BA-16C6-030F30CBC885}"/>
              </a:ext>
            </a:extLst>
          </p:cNvPr>
          <p:cNvSpPr>
            <a:spLocks noGrp="1"/>
          </p:cNvSpPr>
          <p:nvPr>
            <p:ph type="ctrTitle"/>
          </p:nvPr>
        </p:nvSpPr>
        <p:spPr/>
        <p:txBody>
          <a:bodyPr/>
          <a:lstStyle/>
          <a:p>
            <a:r>
              <a:rPr lang="en-GB"/>
              <a:t>Source image</a:t>
            </a:r>
          </a:p>
        </p:txBody>
      </p:sp>
      <p:sp>
        <p:nvSpPr>
          <p:cNvPr id="3" name="Subtitle 2">
            <a:extLst>
              <a:ext uri="{FF2B5EF4-FFF2-40B4-BE49-F238E27FC236}">
                <a16:creationId xmlns:a16="http://schemas.microsoft.com/office/drawing/2014/main" id="{FADDF927-FF92-1E29-1C31-A060CB1F8C30}"/>
              </a:ext>
            </a:extLst>
          </p:cNvPr>
          <p:cNvSpPr>
            <a:spLocks noGrp="1"/>
          </p:cNvSpPr>
          <p:nvPr>
            <p:ph type="subTitle" idx="1"/>
          </p:nvPr>
        </p:nvSpPr>
        <p:spPr/>
        <p:txBody>
          <a:bodyPr/>
          <a:lstStyle/>
          <a:p>
            <a:r>
              <a:rPr lang="en-GB">
                <a:hlinkClick r:id="rId2"/>
              </a:rPr>
              <a:t>https://gifer.com/en/gifs/questions</a:t>
            </a:r>
            <a:endParaRPr lang="en-GB"/>
          </a:p>
          <a:p>
            <a:r>
              <a:rPr lang="en-GB">
                <a:hlinkClick r:id="rId3"/>
              </a:rPr>
              <a:t>https://davehasney.com/2021/01/15/thought-shaping/</a:t>
            </a:r>
            <a:endParaRPr lang="en-GB"/>
          </a:p>
          <a:p>
            <a:r>
              <a:rPr lang="en-GB">
                <a:hlinkClick r:id="rId4"/>
              </a:rPr>
              <a:t>https://sanketbadjate36.medium.com/benefits-that-companies-are-getting-from-ai-ml-7f8b5ce341ed</a:t>
            </a:r>
            <a:endParaRPr lang="en-GB"/>
          </a:p>
          <a:p>
            <a:endParaRPr lang="en-GB"/>
          </a:p>
          <a:p>
            <a:endParaRPr lang="en-GB"/>
          </a:p>
        </p:txBody>
      </p:sp>
    </p:spTree>
    <p:extLst>
      <p:ext uri="{BB962C8B-B14F-4D97-AF65-F5344CB8AC3E}">
        <p14:creationId xmlns:p14="http://schemas.microsoft.com/office/powerpoint/2010/main" val="129125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A3DED9-B805-61C0-DE4D-790C2A0B1D34}"/>
              </a:ext>
            </a:extLst>
          </p:cNvPr>
          <p:cNvSpPr txBox="1"/>
          <p:nvPr/>
        </p:nvSpPr>
        <p:spPr>
          <a:xfrm>
            <a:off x="838201" y="365125"/>
            <a:ext cx="5251316" cy="1807305"/>
          </a:xfrm>
          <a:prstGeom prst="rect">
            <a:avLst/>
          </a:prstGeom>
        </p:spPr>
        <p:txBody>
          <a:bodyPr vert="horz" lIns="91440" tIns="45720" rIns="91440" bIns="45720" rtlCol="0" anchor="ctr">
            <a:normAutofit/>
          </a:bodyPr>
          <a:lstStyle/>
          <a:p>
            <a:r>
              <a:rPr lang="en-GB" sz="4400" b="1">
                <a:solidFill>
                  <a:schemeClr val="tx2"/>
                </a:solidFill>
              </a:rPr>
              <a:t>Project Aims and Objectives</a:t>
            </a:r>
            <a:endParaRPr lang="en-GB" sz="4400" b="0" i="0">
              <a:effectLst/>
              <a:latin typeface="Arial" panose="020B0604020202020204" pitchFamily="34" charset="0"/>
            </a:endParaRPr>
          </a:p>
          <a:p>
            <a:pPr>
              <a:lnSpc>
                <a:spcPct val="90000"/>
              </a:lnSpc>
              <a:spcBef>
                <a:spcPct val="0"/>
              </a:spcBef>
              <a:spcAft>
                <a:spcPts val="600"/>
              </a:spcAft>
            </a:pPr>
            <a:endParaRPr lang="en-US" sz="4400" b="1">
              <a:latin typeface="+mj-lt"/>
              <a:ea typeface="+mj-ea"/>
              <a:cs typeface="+mj-cs"/>
            </a:endParaRPr>
          </a:p>
        </p:txBody>
      </p:sp>
      <p:sp>
        <p:nvSpPr>
          <p:cNvPr id="4" name="TextBox 3">
            <a:extLst>
              <a:ext uri="{FF2B5EF4-FFF2-40B4-BE49-F238E27FC236}">
                <a16:creationId xmlns:a16="http://schemas.microsoft.com/office/drawing/2014/main" id="{3074D9AB-68C9-2F55-2D17-DF7971805471}"/>
              </a:ext>
            </a:extLst>
          </p:cNvPr>
          <p:cNvSpPr txBox="1"/>
          <p:nvPr/>
        </p:nvSpPr>
        <p:spPr>
          <a:xfrm>
            <a:off x="838200" y="1840230"/>
            <a:ext cx="6731131" cy="4516120"/>
          </a:xfrm>
          <a:prstGeom prst="rect">
            <a:avLst/>
          </a:prstGeom>
        </p:spPr>
        <p:txBody>
          <a:bodyPr vert="horz" lIns="91440" tIns="45720" rIns="91440" bIns="45720" rtlCol="0">
            <a:normAutofit fontScale="92500"/>
          </a:bodyPr>
          <a:lstStyle/>
          <a:p>
            <a:pPr marL="285750" indent="-228600" fontAlgn="base">
              <a:lnSpc>
                <a:spcPct val="90000"/>
              </a:lnSpc>
              <a:spcAft>
                <a:spcPts val="600"/>
              </a:spcAft>
              <a:buFont typeface="Arial" panose="020B0604020202020204" pitchFamily="34" charset="0"/>
              <a:buChar char="•"/>
            </a:pPr>
            <a:r>
              <a:rPr lang="en-US" sz="2400" b="0" i="0">
                <a:effectLst/>
              </a:rPr>
              <a:t>The aim of this analysis is to help our client extract valuable insights from the provided dataset using NLP techniques - text summarization, NER, and word frequency analysis. </a:t>
            </a:r>
          </a:p>
          <a:p>
            <a:pPr indent="-228600" fontAlgn="base">
              <a:lnSpc>
                <a:spcPct val="90000"/>
              </a:lnSpc>
              <a:spcAft>
                <a:spcPts val="600"/>
              </a:spcAft>
              <a:buFont typeface="Arial" panose="020B0604020202020204" pitchFamily="34" charset="0"/>
              <a:buChar char="•"/>
            </a:pPr>
            <a:endParaRPr lang="en-US" sz="2400" b="0" i="0">
              <a:effectLst/>
            </a:endParaRPr>
          </a:p>
          <a:p>
            <a:pPr marL="285750" indent="-228600" fontAlgn="base">
              <a:lnSpc>
                <a:spcPct val="90000"/>
              </a:lnSpc>
              <a:spcAft>
                <a:spcPts val="600"/>
              </a:spcAft>
              <a:buFont typeface="Arial" panose="020B0604020202020204" pitchFamily="34" charset="0"/>
              <a:buChar char="•"/>
            </a:pPr>
            <a:r>
              <a:rPr lang="en-US" sz="2400"/>
              <a:t>T</a:t>
            </a:r>
            <a:r>
              <a:rPr lang="en-US" sz="2400" b="0" i="0">
                <a:effectLst/>
              </a:rPr>
              <a:t>o distil complex information into actionable insights that can guide decision-making processes and interventions aimed at protecting vulnerable populations.</a:t>
            </a:r>
          </a:p>
          <a:p>
            <a:pPr indent="-228600" fontAlgn="base">
              <a:lnSpc>
                <a:spcPct val="90000"/>
              </a:lnSpc>
              <a:spcAft>
                <a:spcPts val="600"/>
              </a:spcAft>
              <a:buFont typeface="Arial" panose="020B0604020202020204" pitchFamily="34" charset="0"/>
              <a:buChar char="•"/>
            </a:pPr>
            <a:endParaRPr lang="en-US" sz="2400" b="0" i="0">
              <a:effectLst/>
            </a:endParaRPr>
          </a:p>
          <a:p>
            <a:pPr marL="285750" indent="-228600" fontAlgn="base">
              <a:lnSpc>
                <a:spcPct val="90000"/>
              </a:lnSpc>
              <a:spcAft>
                <a:spcPts val="600"/>
              </a:spcAft>
              <a:buFont typeface="Arial" panose="020B0604020202020204" pitchFamily="34" charset="0"/>
              <a:buChar char="•"/>
            </a:pPr>
            <a:r>
              <a:rPr lang="en-US" sz="2400" b="0" i="0">
                <a:effectLst/>
              </a:rPr>
              <a:t>To automate the current process of translating raw learning materials into the new course with a focus on SAFEGUARDING CHILDREN.</a:t>
            </a:r>
          </a:p>
          <a:p>
            <a:pPr indent="-228600" fontAlgn="base">
              <a:lnSpc>
                <a:spcPct val="90000"/>
              </a:lnSpc>
              <a:spcAft>
                <a:spcPts val="600"/>
              </a:spcAft>
              <a:buFont typeface="Arial" panose="020B0604020202020204" pitchFamily="34" charset="0"/>
              <a:buChar char="•"/>
            </a:pPr>
            <a:endParaRPr lang="en-US" sz="1700" b="0" i="0">
              <a:effectLst/>
            </a:endParaRPr>
          </a:p>
        </p:txBody>
      </p:sp>
      <p:sp>
        <p:nvSpPr>
          <p:cNvPr id="2" name="Footer Placeholder 1">
            <a:extLst>
              <a:ext uri="{FF2B5EF4-FFF2-40B4-BE49-F238E27FC236}">
                <a16:creationId xmlns:a16="http://schemas.microsoft.com/office/drawing/2014/main" id="{C0423036-FE55-8C45-A0BF-F54F2EE41FBD}"/>
              </a:ext>
            </a:extLst>
          </p:cNvPr>
          <p:cNvSpPr>
            <a:spLocks noGrp="1"/>
          </p:cNvSpPr>
          <p:nvPr>
            <p:ph type="ftr" sz="quarter" idx="11"/>
          </p:nvPr>
        </p:nvSpPr>
        <p:spPr>
          <a:xfrm>
            <a:off x="3505200" y="6356350"/>
            <a:ext cx="3429000" cy="365125"/>
          </a:xfrm>
        </p:spPr>
        <p:txBody>
          <a:bodyPr vert="horz" lIns="91440" tIns="45720" rIns="91440" bIns="45720" rtlCol="0" anchor="ctr">
            <a:normAutofit/>
          </a:bodyPr>
          <a:lstStyle/>
          <a:p>
            <a:pPr>
              <a:spcAft>
                <a:spcPts val="600"/>
              </a:spcAft>
              <a:defRPr/>
            </a:pPr>
            <a:r>
              <a:rPr lang="en-US" sz="1200" b="0" i="0">
                <a:effectLst/>
              </a:rPr>
              <a:t>SAFEGUARDING CHILDREN</a:t>
            </a:r>
            <a:endParaRPr lang="en-US" sz="1200" kern="1200">
              <a:solidFill>
                <a:prstClr val="black">
                  <a:tint val="75000"/>
                </a:prstClr>
              </a:solidFill>
              <a:latin typeface="Calibri" panose="020F0502020204030204"/>
              <a:ea typeface="+mn-ea"/>
              <a:cs typeface="+mn-cs"/>
            </a:endParaRPr>
          </a:p>
        </p:txBody>
      </p:sp>
      <p:pic>
        <p:nvPicPr>
          <p:cNvPr id="1030" name="Picture 6" descr="Benefits that Companies are getting from AI/ML | by Sanket Badjate | Medium">
            <a:extLst>
              <a:ext uri="{FF2B5EF4-FFF2-40B4-BE49-F238E27FC236}">
                <a16:creationId xmlns:a16="http://schemas.microsoft.com/office/drawing/2014/main" id="{18BEC322-2B91-7890-931D-630A3BA07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330" y="1338580"/>
            <a:ext cx="3906389" cy="4696460"/>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6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3036-FE55-8C45-A0BF-F54F2EE41FBD}"/>
              </a:ext>
            </a:extLst>
          </p:cNvPr>
          <p:cNvSpPr>
            <a:spLocks noGrp="1"/>
          </p:cNvSpPr>
          <p:nvPr>
            <p:ph type="ftr" sz="quarter" idx="11"/>
          </p:nvPr>
        </p:nvSpPr>
        <p:spPr/>
        <p:txBody>
          <a:bodyPr/>
          <a:lstStyle/>
          <a:p>
            <a:r>
              <a:rPr lang="en-US" sz="900" b="0" i="0">
                <a:effectLst/>
              </a:rPr>
              <a:t>SAFEGUARDING CHILDREN</a:t>
            </a:r>
            <a:endParaRPr lang="en-GB"/>
          </a:p>
        </p:txBody>
      </p:sp>
      <p:sp>
        <p:nvSpPr>
          <p:cNvPr id="3" name="Title 1">
            <a:extLst>
              <a:ext uri="{FF2B5EF4-FFF2-40B4-BE49-F238E27FC236}">
                <a16:creationId xmlns:a16="http://schemas.microsoft.com/office/drawing/2014/main" id="{E9E3FBAA-4A74-1C93-DAC8-EBDBD276728B}"/>
              </a:ext>
            </a:extLst>
          </p:cNvPr>
          <p:cNvSpPr txBox="1">
            <a:spLocks/>
          </p:cNvSpPr>
          <p:nvPr/>
        </p:nvSpPr>
        <p:spPr>
          <a:xfrm>
            <a:off x="905328" y="125729"/>
            <a:ext cx="3742690" cy="4886661"/>
          </a:xfrm>
          <a:prstGeom prst="rect">
            <a:avLst/>
          </a:prstGeom>
        </p:spPr>
        <p:txBody>
          <a:bodyPr rtlCol="0" anchor="ctr">
            <a:norm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5400"/>
              <a:t>OUR THOUGHT PROCESS</a:t>
            </a:r>
          </a:p>
        </p:txBody>
      </p:sp>
      <p:graphicFrame>
        <p:nvGraphicFramePr>
          <p:cNvPr id="5" name="Content Placeholder 2">
            <a:extLst>
              <a:ext uri="{FF2B5EF4-FFF2-40B4-BE49-F238E27FC236}">
                <a16:creationId xmlns:a16="http://schemas.microsoft.com/office/drawing/2014/main" id="{D08E27BF-7891-58C9-9B95-4C9DDA74EF21}"/>
              </a:ext>
            </a:extLst>
          </p:cNvPr>
          <p:cNvGraphicFramePr>
            <a:graphicFrameLocks/>
          </p:cNvGraphicFramePr>
          <p:nvPr>
            <p:extLst>
              <p:ext uri="{D42A27DB-BD31-4B8C-83A1-F6EECF244321}">
                <p14:modId xmlns:p14="http://schemas.microsoft.com/office/powerpoint/2010/main" val="4207988169"/>
              </p:ext>
            </p:extLst>
          </p:nvPr>
        </p:nvGraphicFramePr>
        <p:xfrm>
          <a:off x="4648018" y="640822"/>
          <a:ext cx="755456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Shaping Thinking and Behaviours? – Dave's Bankside Babble">
            <a:extLst>
              <a:ext uri="{FF2B5EF4-FFF2-40B4-BE49-F238E27FC236}">
                <a16:creationId xmlns:a16="http://schemas.microsoft.com/office/drawing/2014/main" id="{5E8BA406-0770-E5E7-1CBC-AEC75C3DAA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443" y="3558527"/>
            <a:ext cx="285750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98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3036-FE55-8C45-A0BF-F54F2EE41FBD}"/>
              </a:ext>
            </a:extLst>
          </p:cNvPr>
          <p:cNvSpPr>
            <a:spLocks noGrp="1"/>
          </p:cNvSpPr>
          <p:nvPr>
            <p:ph type="ftr" sz="quarter" idx="11"/>
          </p:nvPr>
        </p:nvSpPr>
        <p:spPr/>
        <p:txBody>
          <a:bodyPr/>
          <a:lstStyle/>
          <a:p>
            <a:r>
              <a:rPr lang="en-US" sz="900" b="0" i="0">
                <a:effectLst/>
              </a:rPr>
              <a:t>SAFEGUARDING CHILDREN</a:t>
            </a:r>
            <a:endParaRPr lang="en-GB"/>
          </a:p>
        </p:txBody>
      </p:sp>
      <p:sp>
        <p:nvSpPr>
          <p:cNvPr id="7" name="TextBox 6">
            <a:extLst>
              <a:ext uri="{FF2B5EF4-FFF2-40B4-BE49-F238E27FC236}">
                <a16:creationId xmlns:a16="http://schemas.microsoft.com/office/drawing/2014/main" id="{75978129-55C1-ECB9-9C5E-8C0A7C5AF4C0}"/>
              </a:ext>
            </a:extLst>
          </p:cNvPr>
          <p:cNvSpPr txBox="1"/>
          <p:nvPr/>
        </p:nvSpPr>
        <p:spPr>
          <a:xfrm>
            <a:off x="609600" y="728774"/>
            <a:ext cx="7322820" cy="584775"/>
          </a:xfrm>
          <a:prstGeom prst="rect">
            <a:avLst/>
          </a:prstGeom>
          <a:noFill/>
        </p:spPr>
        <p:txBody>
          <a:bodyPr wrap="square">
            <a:spAutoFit/>
          </a:bodyPr>
          <a:lstStyle/>
          <a:p>
            <a:pPr algn="l"/>
            <a:r>
              <a:rPr lang="en-GB" sz="3200" b="1">
                <a:solidFill>
                  <a:schemeClr val="tx2"/>
                </a:solidFill>
              </a:rPr>
              <a:t>COMMON THEMES EXTRACTION</a:t>
            </a:r>
          </a:p>
        </p:txBody>
      </p:sp>
      <p:graphicFrame>
        <p:nvGraphicFramePr>
          <p:cNvPr id="16" name="Table 15">
            <a:extLst>
              <a:ext uri="{FF2B5EF4-FFF2-40B4-BE49-F238E27FC236}">
                <a16:creationId xmlns:a16="http://schemas.microsoft.com/office/drawing/2014/main" id="{A2BE317A-AC16-58C6-802E-E0E80D2907D3}"/>
              </a:ext>
            </a:extLst>
          </p:cNvPr>
          <p:cNvGraphicFramePr>
            <a:graphicFrameLocks noGrp="1"/>
          </p:cNvGraphicFramePr>
          <p:nvPr>
            <p:extLst>
              <p:ext uri="{D42A27DB-BD31-4B8C-83A1-F6EECF244321}">
                <p14:modId xmlns:p14="http://schemas.microsoft.com/office/powerpoint/2010/main" val="532864562"/>
              </p:ext>
            </p:extLst>
          </p:nvPr>
        </p:nvGraphicFramePr>
        <p:xfrm>
          <a:off x="1369016" y="1420678"/>
          <a:ext cx="8168640" cy="5041844"/>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546745401"/>
                    </a:ext>
                  </a:extLst>
                </a:gridCol>
                <a:gridCol w="4084320">
                  <a:extLst>
                    <a:ext uri="{9D8B030D-6E8A-4147-A177-3AD203B41FA5}">
                      <a16:colId xmlns:a16="http://schemas.microsoft.com/office/drawing/2014/main" val="2233880790"/>
                    </a:ext>
                  </a:extLst>
                </a:gridCol>
              </a:tblGrid>
              <a:tr h="652724">
                <a:tc>
                  <a:txBody>
                    <a:bodyPr/>
                    <a:lstStyle/>
                    <a:p>
                      <a:r>
                        <a:rPr lang="en-US"/>
                        <a:t>Common Themes</a:t>
                      </a:r>
                    </a:p>
                  </a:txBody>
                  <a:tcPr/>
                </a:tc>
                <a:tc>
                  <a:txBody>
                    <a:bodyPr/>
                    <a:lstStyle/>
                    <a:p>
                      <a:r>
                        <a:rPr lang="en-US"/>
                        <a:t>Number of Mentions</a:t>
                      </a:r>
                    </a:p>
                  </a:txBody>
                  <a:tcPr/>
                </a:tc>
                <a:extLst>
                  <a:ext uri="{0D108BD9-81ED-4DB2-BD59-A6C34878D82A}">
                    <a16:rowId xmlns:a16="http://schemas.microsoft.com/office/drawing/2014/main" val="3061675000"/>
                  </a:ext>
                </a:extLst>
              </a:tr>
              <a:tr h="344164">
                <a:tc>
                  <a:txBody>
                    <a:bodyPr/>
                    <a:lstStyle/>
                    <a:p>
                      <a:r>
                        <a:rPr lang="en-US"/>
                        <a:t>October 2014</a:t>
                      </a:r>
                    </a:p>
                  </a:txBody>
                  <a:tcPr/>
                </a:tc>
                <a:tc>
                  <a:txBody>
                    <a:bodyPr/>
                    <a:lstStyle/>
                    <a:p>
                      <a:r>
                        <a:rPr lang="en-US"/>
                        <a:t>11</a:t>
                      </a:r>
                    </a:p>
                  </a:txBody>
                  <a:tcPr/>
                </a:tc>
                <a:extLst>
                  <a:ext uri="{0D108BD9-81ED-4DB2-BD59-A6C34878D82A}">
                    <a16:rowId xmlns:a16="http://schemas.microsoft.com/office/drawing/2014/main" val="4056121001"/>
                  </a:ext>
                </a:extLst>
              </a:tr>
              <a:tr h="344164">
                <a:tc>
                  <a:txBody>
                    <a:bodyPr/>
                    <a:lstStyle/>
                    <a:p>
                      <a:r>
                        <a:rPr lang="en-US"/>
                        <a:t>1989</a:t>
                      </a:r>
                    </a:p>
                  </a:txBody>
                  <a:tcPr/>
                </a:tc>
                <a:tc>
                  <a:txBody>
                    <a:bodyPr/>
                    <a:lstStyle/>
                    <a:p>
                      <a:r>
                        <a:rPr lang="en-US"/>
                        <a:t>4</a:t>
                      </a:r>
                    </a:p>
                  </a:txBody>
                  <a:tcPr/>
                </a:tc>
                <a:extLst>
                  <a:ext uri="{0D108BD9-81ED-4DB2-BD59-A6C34878D82A}">
                    <a16:rowId xmlns:a16="http://schemas.microsoft.com/office/drawing/2014/main" val="3301626517"/>
                  </a:ext>
                </a:extLst>
              </a:tr>
              <a:tr h="344164">
                <a:tc>
                  <a:txBody>
                    <a:bodyPr/>
                    <a:lstStyle/>
                    <a:p>
                      <a:r>
                        <a:rPr lang="en-US"/>
                        <a:t>Section 47</a:t>
                      </a:r>
                    </a:p>
                  </a:txBody>
                  <a:tcPr/>
                </a:tc>
                <a:tc>
                  <a:txBody>
                    <a:bodyPr/>
                    <a:lstStyle/>
                    <a:p>
                      <a:r>
                        <a:rPr lang="en-US"/>
                        <a:t>3</a:t>
                      </a:r>
                    </a:p>
                  </a:txBody>
                  <a:tcPr/>
                </a:tc>
                <a:extLst>
                  <a:ext uri="{0D108BD9-81ED-4DB2-BD59-A6C34878D82A}">
                    <a16:rowId xmlns:a16="http://schemas.microsoft.com/office/drawing/2014/main" val="2724331523"/>
                  </a:ext>
                </a:extLst>
              </a:tr>
              <a:tr h="344164">
                <a:tc>
                  <a:txBody>
                    <a:bodyPr/>
                    <a:lstStyle/>
                    <a:p>
                      <a:r>
                        <a:rPr lang="en-US"/>
                        <a:t>Children Act</a:t>
                      </a:r>
                    </a:p>
                  </a:txBody>
                  <a:tcPr/>
                </a:tc>
                <a:tc>
                  <a:txBody>
                    <a:bodyPr/>
                    <a:lstStyle/>
                    <a:p>
                      <a:r>
                        <a:rPr lang="en-US"/>
                        <a:t>2</a:t>
                      </a:r>
                    </a:p>
                  </a:txBody>
                  <a:tcPr/>
                </a:tc>
                <a:extLst>
                  <a:ext uri="{0D108BD9-81ED-4DB2-BD59-A6C34878D82A}">
                    <a16:rowId xmlns:a16="http://schemas.microsoft.com/office/drawing/2014/main" val="1070154325"/>
                  </a:ext>
                </a:extLst>
              </a:tr>
              <a:tr h="344164">
                <a:tc>
                  <a:txBody>
                    <a:bodyPr/>
                    <a:lstStyle/>
                    <a:p>
                      <a:r>
                        <a:rPr lang="en-US"/>
                        <a:t>Age 1618</a:t>
                      </a:r>
                    </a:p>
                  </a:txBody>
                  <a:tcPr/>
                </a:tc>
                <a:tc>
                  <a:txBody>
                    <a:bodyPr/>
                    <a:lstStyle/>
                    <a:p>
                      <a:r>
                        <a:rPr lang="en-US"/>
                        <a:t>2</a:t>
                      </a:r>
                    </a:p>
                  </a:txBody>
                  <a:tcPr/>
                </a:tc>
                <a:extLst>
                  <a:ext uri="{0D108BD9-81ED-4DB2-BD59-A6C34878D82A}">
                    <a16:rowId xmlns:a16="http://schemas.microsoft.com/office/drawing/2014/main" val="2374064487"/>
                  </a:ext>
                </a:extLst>
              </a:tr>
              <a:tr h="344164">
                <a:tc>
                  <a:txBody>
                    <a:bodyPr/>
                    <a:lstStyle/>
                    <a:p>
                      <a:r>
                        <a:rPr lang="en-US"/>
                        <a:t>UK</a:t>
                      </a:r>
                    </a:p>
                  </a:txBody>
                  <a:tcPr/>
                </a:tc>
                <a:tc>
                  <a:txBody>
                    <a:bodyPr/>
                    <a:lstStyle/>
                    <a:p>
                      <a:r>
                        <a:rPr lang="en-US"/>
                        <a:t>2</a:t>
                      </a:r>
                    </a:p>
                  </a:txBody>
                  <a:tcPr/>
                </a:tc>
                <a:extLst>
                  <a:ext uri="{0D108BD9-81ED-4DB2-BD59-A6C34878D82A}">
                    <a16:rowId xmlns:a16="http://schemas.microsoft.com/office/drawing/2014/main" val="3943150486"/>
                  </a:ext>
                </a:extLst>
              </a:tr>
              <a:tr h="344164">
                <a:tc>
                  <a:txBody>
                    <a:bodyPr/>
                    <a:lstStyle/>
                    <a:p>
                      <a:r>
                        <a:rPr lang="en-US"/>
                        <a:t>Family Solutions</a:t>
                      </a:r>
                    </a:p>
                  </a:txBody>
                  <a:tcPr/>
                </a:tc>
                <a:tc>
                  <a:txBody>
                    <a:bodyPr/>
                    <a:lstStyle/>
                    <a:p>
                      <a:r>
                        <a:rPr lang="en-US"/>
                        <a:t>2</a:t>
                      </a:r>
                    </a:p>
                  </a:txBody>
                  <a:tcPr/>
                </a:tc>
                <a:extLst>
                  <a:ext uri="{0D108BD9-81ED-4DB2-BD59-A6C34878D82A}">
                    <a16:rowId xmlns:a16="http://schemas.microsoft.com/office/drawing/2014/main" val="2609928943"/>
                  </a:ext>
                </a:extLst>
              </a:tr>
              <a:tr h="344164">
                <a:tc>
                  <a:txBody>
                    <a:bodyPr/>
                    <a:lstStyle/>
                    <a:p>
                      <a:pPr lvl="0">
                        <a:buNone/>
                      </a:pPr>
                      <a:r>
                        <a:rPr lang="en-US"/>
                        <a:t>Essex</a:t>
                      </a:r>
                    </a:p>
                  </a:txBody>
                  <a:tcPr/>
                </a:tc>
                <a:tc>
                  <a:txBody>
                    <a:bodyPr/>
                    <a:lstStyle/>
                    <a:p>
                      <a:pPr lvl="0">
                        <a:buNone/>
                      </a:pPr>
                      <a:r>
                        <a:rPr lang="en-US"/>
                        <a:t>2</a:t>
                      </a:r>
                    </a:p>
                  </a:txBody>
                  <a:tcPr/>
                </a:tc>
                <a:extLst>
                  <a:ext uri="{0D108BD9-81ED-4DB2-BD59-A6C34878D82A}">
                    <a16:rowId xmlns:a16="http://schemas.microsoft.com/office/drawing/2014/main" val="485609507"/>
                  </a:ext>
                </a:extLst>
              </a:tr>
              <a:tr h="344164">
                <a:tc>
                  <a:txBody>
                    <a:bodyPr/>
                    <a:lstStyle/>
                    <a:p>
                      <a:pPr lvl="0">
                        <a:buNone/>
                      </a:pPr>
                      <a:r>
                        <a:rPr lang="en-US"/>
                        <a:t>IRT</a:t>
                      </a:r>
                    </a:p>
                  </a:txBody>
                  <a:tcPr/>
                </a:tc>
                <a:tc>
                  <a:txBody>
                    <a:bodyPr/>
                    <a:lstStyle/>
                    <a:p>
                      <a:pPr lvl="0">
                        <a:buNone/>
                      </a:pPr>
                      <a:r>
                        <a:rPr lang="en-US"/>
                        <a:t>2</a:t>
                      </a:r>
                    </a:p>
                  </a:txBody>
                  <a:tcPr/>
                </a:tc>
                <a:extLst>
                  <a:ext uri="{0D108BD9-81ED-4DB2-BD59-A6C34878D82A}">
                    <a16:rowId xmlns:a16="http://schemas.microsoft.com/office/drawing/2014/main" val="1167623814"/>
                  </a:ext>
                </a:extLst>
              </a:tr>
              <a:tr h="344164">
                <a:tc>
                  <a:txBody>
                    <a:bodyPr/>
                    <a:lstStyle/>
                    <a:p>
                      <a:pPr lvl="0">
                        <a:buNone/>
                      </a:pPr>
                      <a:r>
                        <a:rPr lang="en-US" sz="1800" b="0" i="0" u="none" strike="noStrike" noProof="0">
                          <a:solidFill>
                            <a:srgbClr val="000000"/>
                          </a:solidFill>
                          <a:latin typeface="Arial"/>
                        </a:rPr>
                        <a:t>999</a:t>
                      </a:r>
                      <a:endParaRPr lang="en-US"/>
                    </a:p>
                  </a:txBody>
                  <a:tcPr/>
                </a:tc>
                <a:tc>
                  <a:txBody>
                    <a:bodyPr/>
                    <a:lstStyle/>
                    <a:p>
                      <a:pPr lvl="0">
                        <a:buNone/>
                      </a:pPr>
                      <a:r>
                        <a:rPr lang="en-US"/>
                        <a:t>2</a:t>
                      </a:r>
                    </a:p>
                  </a:txBody>
                  <a:tcPr/>
                </a:tc>
                <a:extLst>
                  <a:ext uri="{0D108BD9-81ED-4DB2-BD59-A6C34878D82A}">
                    <a16:rowId xmlns:a16="http://schemas.microsoft.com/office/drawing/2014/main" val="1246409211"/>
                  </a:ext>
                </a:extLst>
              </a:tr>
              <a:tr h="344164">
                <a:tc>
                  <a:txBody>
                    <a:bodyPr/>
                    <a:lstStyle/>
                    <a:p>
                      <a:pPr lvl="0">
                        <a:buNone/>
                      </a:pPr>
                      <a:r>
                        <a:rPr lang="en-US"/>
                        <a:t>CQC</a:t>
                      </a:r>
                    </a:p>
                  </a:txBody>
                  <a:tcPr/>
                </a:tc>
                <a:tc>
                  <a:txBody>
                    <a:bodyPr/>
                    <a:lstStyle/>
                    <a:p>
                      <a:pPr lvl="0">
                        <a:buNone/>
                      </a:pPr>
                      <a:r>
                        <a:rPr lang="en-US"/>
                        <a:t>1</a:t>
                      </a:r>
                    </a:p>
                  </a:txBody>
                  <a:tcPr/>
                </a:tc>
                <a:extLst>
                  <a:ext uri="{0D108BD9-81ED-4DB2-BD59-A6C34878D82A}">
                    <a16:rowId xmlns:a16="http://schemas.microsoft.com/office/drawing/2014/main" val="1357554629"/>
                  </a:ext>
                </a:extLst>
              </a:tr>
              <a:tr h="344164">
                <a:tc>
                  <a:txBody>
                    <a:bodyPr/>
                    <a:lstStyle/>
                    <a:p>
                      <a:pPr lvl="0">
                        <a:buNone/>
                      </a:pPr>
                      <a:r>
                        <a:rPr lang="en-US"/>
                        <a:t>Foster</a:t>
                      </a:r>
                    </a:p>
                  </a:txBody>
                  <a:tcPr/>
                </a:tc>
                <a:tc>
                  <a:txBody>
                    <a:bodyPr/>
                    <a:lstStyle/>
                    <a:p>
                      <a:pPr lvl="0">
                        <a:buNone/>
                      </a:pPr>
                      <a:r>
                        <a:rPr lang="en-US"/>
                        <a:t>1</a:t>
                      </a:r>
                    </a:p>
                  </a:txBody>
                  <a:tcPr/>
                </a:tc>
                <a:extLst>
                  <a:ext uri="{0D108BD9-81ED-4DB2-BD59-A6C34878D82A}">
                    <a16:rowId xmlns:a16="http://schemas.microsoft.com/office/drawing/2014/main" val="229809830"/>
                  </a:ext>
                </a:extLst>
              </a:tr>
            </a:tbl>
          </a:graphicData>
        </a:graphic>
      </p:graphicFrame>
    </p:spTree>
    <p:extLst>
      <p:ext uri="{BB962C8B-B14F-4D97-AF65-F5344CB8AC3E}">
        <p14:creationId xmlns:p14="http://schemas.microsoft.com/office/powerpoint/2010/main" val="3000014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3036-FE55-8C45-A0BF-F54F2EE41FBD}"/>
              </a:ext>
            </a:extLst>
          </p:cNvPr>
          <p:cNvSpPr>
            <a:spLocks noGrp="1"/>
          </p:cNvSpPr>
          <p:nvPr>
            <p:ph type="ftr" sz="quarter" idx="11"/>
          </p:nvPr>
        </p:nvSpPr>
        <p:spPr/>
        <p:txBody>
          <a:bodyPr/>
          <a:lstStyle/>
          <a:p>
            <a:r>
              <a:rPr lang="en-US" sz="900" b="0" i="0">
                <a:effectLst/>
              </a:rPr>
              <a:t>SAFEGUARDING CHILDREN</a:t>
            </a:r>
            <a:endParaRPr lang="en-GB"/>
          </a:p>
        </p:txBody>
      </p:sp>
      <p:sp>
        <p:nvSpPr>
          <p:cNvPr id="7" name="TextBox 6">
            <a:extLst>
              <a:ext uri="{FF2B5EF4-FFF2-40B4-BE49-F238E27FC236}">
                <a16:creationId xmlns:a16="http://schemas.microsoft.com/office/drawing/2014/main" id="{75978129-55C1-ECB9-9C5E-8C0A7C5AF4C0}"/>
              </a:ext>
            </a:extLst>
          </p:cNvPr>
          <p:cNvSpPr txBox="1"/>
          <p:nvPr/>
        </p:nvSpPr>
        <p:spPr>
          <a:xfrm>
            <a:off x="609600" y="728774"/>
            <a:ext cx="7322820" cy="584775"/>
          </a:xfrm>
          <a:prstGeom prst="rect">
            <a:avLst/>
          </a:prstGeom>
          <a:noFill/>
        </p:spPr>
        <p:txBody>
          <a:bodyPr wrap="square" lIns="91440" tIns="45720" rIns="91440" bIns="45720" anchor="t">
            <a:spAutoFit/>
          </a:bodyPr>
          <a:lstStyle/>
          <a:p>
            <a:r>
              <a:rPr lang="en-GB" sz="3200" b="1">
                <a:solidFill>
                  <a:schemeClr val="tx2"/>
                </a:solidFill>
              </a:rPr>
              <a:t>TEXT SUMMARIZATION</a:t>
            </a:r>
            <a:endParaRPr lang="en-US"/>
          </a:p>
        </p:txBody>
      </p:sp>
      <p:sp>
        <p:nvSpPr>
          <p:cNvPr id="3" name="TextBox 2">
            <a:extLst>
              <a:ext uri="{FF2B5EF4-FFF2-40B4-BE49-F238E27FC236}">
                <a16:creationId xmlns:a16="http://schemas.microsoft.com/office/drawing/2014/main" id="{226E4440-D5A8-8635-2F86-E1A3EC6331E3}"/>
              </a:ext>
            </a:extLst>
          </p:cNvPr>
          <p:cNvSpPr txBox="1"/>
          <p:nvPr/>
        </p:nvSpPr>
        <p:spPr>
          <a:xfrm>
            <a:off x="1356101" y="2014779"/>
            <a:ext cx="7504736" cy="32932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200"/>
              <a:t>Overall, the summarization process effectively condenses the original text into key points related to service provision, referral pathways, identification of issues impacting families, understanding the impact on children, availability of specialist services, acknowledgment of uncertainties, and adherence to legal frameworks. This condensed information can be valuable for professionals involved in child protection and welfare services, facilitating better understanding and decision-making in safeguarding children. </a:t>
            </a:r>
          </a:p>
          <a:p>
            <a:pPr algn="l"/>
            <a:endParaRPr lang="en-US" sz="1600">
              <a:solidFill>
                <a:schemeClr val="tx2"/>
              </a:solidFill>
              <a:cs typeface="Arial"/>
            </a:endParaRPr>
          </a:p>
        </p:txBody>
      </p:sp>
    </p:spTree>
    <p:extLst>
      <p:ext uri="{BB962C8B-B14F-4D97-AF65-F5344CB8AC3E}">
        <p14:creationId xmlns:p14="http://schemas.microsoft.com/office/powerpoint/2010/main" val="4133943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3036-FE55-8C45-A0BF-F54F2EE41FBD}"/>
              </a:ext>
            </a:extLst>
          </p:cNvPr>
          <p:cNvSpPr>
            <a:spLocks noGrp="1"/>
          </p:cNvSpPr>
          <p:nvPr>
            <p:ph type="ftr" sz="quarter" idx="11"/>
          </p:nvPr>
        </p:nvSpPr>
        <p:spPr/>
        <p:txBody>
          <a:bodyPr/>
          <a:lstStyle/>
          <a:p>
            <a:r>
              <a:rPr lang="en-US" sz="900" b="0" i="0">
                <a:effectLst/>
              </a:rPr>
              <a:t>SAFEGUARDING CHILDREN</a:t>
            </a:r>
            <a:endParaRPr lang="en-GB"/>
          </a:p>
        </p:txBody>
      </p:sp>
      <p:sp>
        <p:nvSpPr>
          <p:cNvPr id="5" name="TextBox 4">
            <a:extLst>
              <a:ext uri="{FF2B5EF4-FFF2-40B4-BE49-F238E27FC236}">
                <a16:creationId xmlns:a16="http://schemas.microsoft.com/office/drawing/2014/main" id="{A4490561-BB0E-030B-8BBD-2B3B000E1D40}"/>
              </a:ext>
            </a:extLst>
          </p:cNvPr>
          <p:cNvSpPr txBox="1"/>
          <p:nvPr/>
        </p:nvSpPr>
        <p:spPr>
          <a:xfrm>
            <a:off x="609600" y="574885"/>
            <a:ext cx="6097836" cy="584775"/>
          </a:xfrm>
          <a:prstGeom prst="rect">
            <a:avLst/>
          </a:prstGeom>
          <a:noFill/>
        </p:spPr>
        <p:txBody>
          <a:bodyPr wrap="square">
            <a:spAutoFit/>
          </a:bodyPr>
          <a:lstStyle/>
          <a:p>
            <a:pPr algn="l"/>
            <a:r>
              <a:rPr lang="en-GB" sz="3200" b="1">
                <a:solidFill>
                  <a:schemeClr val="tx2"/>
                </a:solidFill>
              </a:rPr>
              <a:t>NAME ENTITY RECOGNITION</a:t>
            </a:r>
          </a:p>
        </p:txBody>
      </p:sp>
      <p:pic>
        <p:nvPicPr>
          <p:cNvPr id="7" name="Picture 6">
            <a:extLst>
              <a:ext uri="{FF2B5EF4-FFF2-40B4-BE49-F238E27FC236}">
                <a16:creationId xmlns:a16="http://schemas.microsoft.com/office/drawing/2014/main" id="{4FC3DE2F-D82F-F976-9B7D-7516F807A2C4}"/>
              </a:ext>
            </a:extLst>
          </p:cNvPr>
          <p:cNvPicPr>
            <a:picLocks noChangeAspect="1"/>
          </p:cNvPicPr>
          <p:nvPr/>
        </p:nvPicPr>
        <p:blipFill>
          <a:blip r:embed="rId2"/>
          <a:stretch>
            <a:fillRect/>
          </a:stretch>
        </p:blipFill>
        <p:spPr>
          <a:xfrm>
            <a:off x="671306" y="1159660"/>
            <a:ext cx="10849388" cy="2097890"/>
          </a:xfrm>
          <a:prstGeom prst="rect">
            <a:avLst/>
          </a:prstGeom>
        </p:spPr>
      </p:pic>
      <p:pic>
        <p:nvPicPr>
          <p:cNvPr id="11" name="Picture 10">
            <a:extLst>
              <a:ext uri="{FF2B5EF4-FFF2-40B4-BE49-F238E27FC236}">
                <a16:creationId xmlns:a16="http://schemas.microsoft.com/office/drawing/2014/main" id="{99A0B6B9-A7A2-F8BC-6BA3-E34ACDAEC592}"/>
              </a:ext>
            </a:extLst>
          </p:cNvPr>
          <p:cNvPicPr>
            <a:picLocks noChangeAspect="1"/>
          </p:cNvPicPr>
          <p:nvPr/>
        </p:nvPicPr>
        <p:blipFill>
          <a:blip r:embed="rId3"/>
          <a:stretch>
            <a:fillRect/>
          </a:stretch>
        </p:blipFill>
        <p:spPr>
          <a:xfrm>
            <a:off x="671306" y="3166110"/>
            <a:ext cx="10690114" cy="2994660"/>
          </a:xfrm>
          <a:prstGeom prst="rect">
            <a:avLst/>
          </a:prstGeom>
        </p:spPr>
      </p:pic>
      <p:pic>
        <p:nvPicPr>
          <p:cNvPr id="13" name="Picture 12">
            <a:extLst>
              <a:ext uri="{FF2B5EF4-FFF2-40B4-BE49-F238E27FC236}">
                <a16:creationId xmlns:a16="http://schemas.microsoft.com/office/drawing/2014/main" id="{125990E7-C1AA-CC64-2484-A1E457998484}"/>
              </a:ext>
            </a:extLst>
          </p:cNvPr>
          <p:cNvPicPr>
            <a:picLocks noChangeAspect="1"/>
          </p:cNvPicPr>
          <p:nvPr/>
        </p:nvPicPr>
        <p:blipFill>
          <a:blip r:embed="rId4"/>
          <a:stretch>
            <a:fillRect/>
          </a:stretch>
        </p:blipFill>
        <p:spPr>
          <a:xfrm>
            <a:off x="11187319" y="3057038"/>
            <a:ext cx="333375" cy="3103732"/>
          </a:xfrm>
          <a:prstGeom prst="rect">
            <a:avLst/>
          </a:prstGeom>
        </p:spPr>
      </p:pic>
    </p:spTree>
    <p:extLst>
      <p:ext uri="{BB962C8B-B14F-4D97-AF65-F5344CB8AC3E}">
        <p14:creationId xmlns:p14="http://schemas.microsoft.com/office/powerpoint/2010/main" val="34644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3036-FE55-8C45-A0BF-F54F2EE41FBD}"/>
              </a:ext>
            </a:extLst>
          </p:cNvPr>
          <p:cNvSpPr>
            <a:spLocks noGrp="1"/>
          </p:cNvSpPr>
          <p:nvPr>
            <p:ph type="ftr" sz="quarter" idx="11"/>
          </p:nvPr>
        </p:nvSpPr>
        <p:spPr/>
        <p:txBody>
          <a:bodyPr/>
          <a:lstStyle/>
          <a:p>
            <a:r>
              <a:rPr lang="en-US" sz="900" b="0" i="0">
                <a:effectLst/>
              </a:rPr>
              <a:t>SAFEGUARDING CHILDREN</a:t>
            </a:r>
            <a:endParaRPr lang="en-GB"/>
          </a:p>
        </p:txBody>
      </p:sp>
      <p:sp>
        <p:nvSpPr>
          <p:cNvPr id="5" name="TextBox 4">
            <a:extLst>
              <a:ext uri="{FF2B5EF4-FFF2-40B4-BE49-F238E27FC236}">
                <a16:creationId xmlns:a16="http://schemas.microsoft.com/office/drawing/2014/main" id="{A4490561-BB0E-030B-8BBD-2B3B000E1D40}"/>
              </a:ext>
            </a:extLst>
          </p:cNvPr>
          <p:cNvSpPr txBox="1"/>
          <p:nvPr/>
        </p:nvSpPr>
        <p:spPr>
          <a:xfrm>
            <a:off x="609600" y="574885"/>
            <a:ext cx="6097836" cy="584775"/>
          </a:xfrm>
          <a:prstGeom prst="rect">
            <a:avLst/>
          </a:prstGeom>
          <a:noFill/>
        </p:spPr>
        <p:txBody>
          <a:bodyPr wrap="square">
            <a:spAutoFit/>
          </a:bodyPr>
          <a:lstStyle/>
          <a:p>
            <a:pPr algn="l"/>
            <a:r>
              <a:rPr lang="en-GB" sz="3200" b="1">
                <a:solidFill>
                  <a:schemeClr val="tx2"/>
                </a:solidFill>
              </a:rPr>
              <a:t>WORD FREQUENCY</a:t>
            </a:r>
          </a:p>
        </p:txBody>
      </p:sp>
      <p:pic>
        <p:nvPicPr>
          <p:cNvPr id="6" name="Picture 5" descr="C:\Users\HP\AppData\Local\Microsoft\Windows\INetCache\Content.MSO\EB0B947.tmp">
            <a:extLst>
              <a:ext uri="{FF2B5EF4-FFF2-40B4-BE49-F238E27FC236}">
                <a16:creationId xmlns:a16="http://schemas.microsoft.com/office/drawing/2014/main" id="{69AF7D66-238B-3477-C7CF-4F69C90116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4430" y="1159660"/>
            <a:ext cx="9464040" cy="5123454"/>
          </a:xfrm>
          <a:prstGeom prst="rect">
            <a:avLst/>
          </a:prstGeom>
          <a:noFill/>
          <a:ln>
            <a:noFill/>
          </a:ln>
        </p:spPr>
      </p:pic>
    </p:spTree>
    <p:extLst>
      <p:ext uri="{BB962C8B-B14F-4D97-AF65-F5344CB8AC3E}">
        <p14:creationId xmlns:p14="http://schemas.microsoft.com/office/powerpoint/2010/main" val="979528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3036-FE55-8C45-A0BF-F54F2EE41FBD}"/>
              </a:ext>
            </a:extLst>
          </p:cNvPr>
          <p:cNvSpPr>
            <a:spLocks noGrp="1"/>
          </p:cNvSpPr>
          <p:nvPr>
            <p:ph type="ftr" sz="quarter" idx="11"/>
          </p:nvPr>
        </p:nvSpPr>
        <p:spPr/>
        <p:txBody>
          <a:bodyPr/>
          <a:lstStyle/>
          <a:p>
            <a:r>
              <a:rPr lang="en-US" sz="900" b="0" i="0">
                <a:effectLst/>
              </a:rPr>
              <a:t>SAFEGUARDING CHILDREN</a:t>
            </a:r>
            <a:endParaRPr lang="en-GB"/>
          </a:p>
        </p:txBody>
      </p:sp>
      <p:sp>
        <p:nvSpPr>
          <p:cNvPr id="3" name="TextBox 2">
            <a:extLst>
              <a:ext uri="{FF2B5EF4-FFF2-40B4-BE49-F238E27FC236}">
                <a16:creationId xmlns:a16="http://schemas.microsoft.com/office/drawing/2014/main" id="{FE177E97-2AA8-1170-18B5-6C1D267578F9}"/>
              </a:ext>
            </a:extLst>
          </p:cNvPr>
          <p:cNvSpPr txBox="1"/>
          <p:nvPr/>
        </p:nvSpPr>
        <p:spPr>
          <a:xfrm>
            <a:off x="1447801" y="347662"/>
            <a:ext cx="4648199" cy="108585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a:solidFill>
                  <a:schemeClr val="tx2"/>
                </a:solidFill>
              </a:rPr>
              <a:t>WORD CLOUD</a:t>
            </a:r>
          </a:p>
        </p:txBody>
      </p:sp>
      <p:sp>
        <p:nvSpPr>
          <p:cNvPr id="6" name="TextBox 5">
            <a:extLst>
              <a:ext uri="{FF2B5EF4-FFF2-40B4-BE49-F238E27FC236}">
                <a16:creationId xmlns:a16="http://schemas.microsoft.com/office/drawing/2014/main" id="{ED1261D1-659D-BCCE-EBDA-8F5504764A45}"/>
              </a:ext>
            </a:extLst>
          </p:cNvPr>
          <p:cNvSpPr txBox="1"/>
          <p:nvPr/>
        </p:nvSpPr>
        <p:spPr>
          <a:xfrm>
            <a:off x="838201" y="1331595"/>
            <a:ext cx="4836816" cy="765809"/>
          </a:xfrm>
          <a:prstGeom prst="rect">
            <a:avLst/>
          </a:prstGeom>
        </p:spPr>
        <p:txBody>
          <a:bodyPr vert="horz" lIns="91440" tIns="45720" rIns="91440" bIns="45720" rtlCol="0">
            <a:normAutofit/>
          </a:bodyPr>
          <a:lstStyle/>
          <a:p>
            <a:pPr algn="ctr">
              <a:lnSpc>
                <a:spcPct val="90000"/>
              </a:lnSpc>
              <a:spcBef>
                <a:spcPts val="1000"/>
              </a:spcBef>
              <a:spcAft>
                <a:spcPts val="600"/>
              </a:spcAft>
            </a:pPr>
            <a:r>
              <a:rPr lang="en-US" sz="2400" b="1"/>
              <a:t>This visual shows the primary focus areas of this work -  </a:t>
            </a:r>
          </a:p>
        </p:txBody>
      </p:sp>
      <p:pic>
        <p:nvPicPr>
          <p:cNvPr id="7" name="Picture 6">
            <a:extLst>
              <a:ext uri="{FF2B5EF4-FFF2-40B4-BE49-F238E27FC236}">
                <a16:creationId xmlns:a16="http://schemas.microsoft.com/office/drawing/2014/main" id="{B033753C-79FD-11AA-D7F2-563CEA46EBAC}"/>
              </a:ext>
            </a:extLst>
          </p:cNvPr>
          <p:cNvPicPr>
            <a:picLocks noChangeAspect="1"/>
          </p:cNvPicPr>
          <p:nvPr/>
        </p:nvPicPr>
        <p:blipFill rotWithShape="1">
          <a:blip r:embed="rId2"/>
          <a:srcRect t="51040" r="1" b="13124"/>
          <a:stretch/>
        </p:blipFill>
        <p:spPr>
          <a:xfrm>
            <a:off x="6516984" y="-4"/>
            <a:ext cx="5675015"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8" name="Picture 7">
            <a:extLst>
              <a:ext uri="{FF2B5EF4-FFF2-40B4-BE49-F238E27FC236}">
                <a16:creationId xmlns:a16="http://schemas.microsoft.com/office/drawing/2014/main" id="{39CF22A7-74B1-4A29-BDCB-43CEADC46F47}"/>
              </a:ext>
            </a:extLst>
          </p:cNvPr>
          <p:cNvPicPr>
            <a:picLocks noChangeAspect="1"/>
          </p:cNvPicPr>
          <p:nvPr/>
        </p:nvPicPr>
        <p:blipFill rotWithShape="1">
          <a:blip r:embed="rId3"/>
          <a:srcRect t="5373" b="12859"/>
          <a:stretch/>
        </p:blipFill>
        <p:spPr>
          <a:xfrm>
            <a:off x="6096000" y="3694369"/>
            <a:ext cx="6103109" cy="3163636"/>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13" name="Picture 12">
            <a:extLst>
              <a:ext uri="{FF2B5EF4-FFF2-40B4-BE49-F238E27FC236}">
                <a16:creationId xmlns:a16="http://schemas.microsoft.com/office/drawing/2014/main" id="{62E1FFE8-855A-3946-B58B-C6EF12F51B06}"/>
              </a:ext>
            </a:extLst>
          </p:cNvPr>
          <p:cNvPicPr>
            <a:picLocks noChangeAspect="1"/>
          </p:cNvPicPr>
          <p:nvPr/>
        </p:nvPicPr>
        <p:blipFill>
          <a:blip r:embed="rId4"/>
          <a:stretch>
            <a:fillRect/>
          </a:stretch>
        </p:blipFill>
        <p:spPr>
          <a:xfrm>
            <a:off x="1030583" y="2286000"/>
            <a:ext cx="5065417" cy="3681413"/>
          </a:xfrm>
          <a:prstGeom prst="rect">
            <a:avLst/>
          </a:prstGeom>
        </p:spPr>
      </p:pic>
    </p:spTree>
    <p:extLst>
      <p:ext uri="{BB962C8B-B14F-4D97-AF65-F5344CB8AC3E}">
        <p14:creationId xmlns:p14="http://schemas.microsoft.com/office/powerpoint/2010/main" val="392088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8E047A-6FA2-F35A-51CD-1D1E9479A9E2}"/>
              </a:ext>
            </a:extLst>
          </p:cNvPr>
          <p:cNvSpPr txBox="1"/>
          <p:nvPr/>
        </p:nvSpPr>
        <p:spPr>
          <a:xfrm>
            <a:off x="621792" y="1161288"/>
            <a:ext cx="3602736" cy="4526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solidFill>
                  <a:schemeClr val="tx2"/>
                </a:solidFill>
              </a:rPr>
              <a:t>WHY</a:t>
            </a:r>
          </a:p>
          <a:p>
            <a:pPr>
              <a:lnSpc>
                <a:spcPct val="90000"/>
              </a:lnSpc>
              <a:spcBef>
                <a:spcPct val="0"/>
              </a:spcBef>
              <a:spcAft>
                <a:spcPts val="600"/>
              </a:spcAft>
            </a:pPr>
            <a:r>
              <a:rPr lang="en-US" sz="4000" b="1">
                <a:solidFill>
                  <a:schemeClr val="tx2"/>
                </a:solidFill>
              </a:rPr>
              <a:t> </a:t>
            </a:r>
          </a:p>
          <a:p>
            <a:pPr>
              <a:lnSpc>
                <a:spcPct val="90000"/>
              </a:lnSpc>
              <a:spcBef>
                <a:spcPct val="0"/>
              </a:spcBef>
              <a:spcAft>
                <a:spcPts val="600"/>
              </a:spcAft>
            </a:pPr>
            <a:r>
              <a:rPr lang="en-US" sz="4000" b="1">
                <a:solidFill>
                  <a:schemeClr val="tx2"/>
                </a:solidFill>
              </a:rPr>
              <a:t>NATURAL LANGUAGE PROCESSING</a:t>
            </a:r>
          </a:p>
          <a:p>
            <a:pPr>
              <a:lnSpc>
                <a:spcPct val="90000"/>
              </a:lnSpc>
              <a:spcBef>
                <a:spcPct val="0"/>
              </a:spcBef>
              <a:spcAft>
                <a:spcPts val="600"/>
              </a:spcAft>
            </a:pPr>
            <a:endParaRPr lang="en-US" sz="4000" b="1">
              <a:solidFill>
                <a:schemeClr val="tx2"/>
              </a:solidFill>
            </a:endParaRPr>
          </a:p>
          <a:p>
            <a:pPr>
              <a:lnSpc>
                <a:spcPct val="90000"/>
              </a:lnSpc>
              <a:spcBef>
                <a:spcPct val="0"/>
              </a:spcBef>
              <a:spcAft>
                <a:spcPts val="600"/>
              </a:spcAft>
            </a:pPr>
            <a:r>
              <a:rPr lang="en-US" sz="4000" b="1">
                <a:solidFill>
                  <a:schemeClr val="tx2"/>
                </a:solidFill>
              </a:rPr>
              <a:t>TECHNIQUE</a:t>
            </a:r>
          </a:p>
        </p:txBody>
      </p:sp>
      <p:sp>
        <p:nvSpPr>
          <p:cNvPr id="24" name="Rectangle 2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Footer Placeholder 1">
            <a:extLst>
              <a:ext uri="{FF2B5EF4-FFF2-40B4-BE49-F238E27FC236}">
                <a16:creationId xmlns:a16="http://schemas.microsoft.com/office/drawing/2014/main" id="{C0423036-FE55-8C45-A0BF-F54F2EE41FB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pPr>
            <a:r>
              <a:rPr lang="en-US" sz="1200" b="0" i="0" kern="1200">
                <a:solidFill>
                  <a:schemeClr val="tx1">
                    <a:lumMod val="50000"/>
                    <a:lumOff val="50000"/>
                  </a:schemeClr>
                </a:solidFill>
                <a:effectLst/>
                <a:latin typeface="+mn-lt"/>
                <a:ea typeface="+mn-ea"/>
                <a:cs typeface="+mn-cs"/>
              </a:rPr>
              <a:t>SAFEGUARDING CHILDREN</a:t>
            </a:r>
            <a:endParaRPr lang="en-US" sz="1200" kern="1200">
              <a:solidFill>
                <a:schemeClr val="tx1">
                  <a:lumMod val="50000"/>
                  <a:lumOff val="50000"/>
                </a:schemeClr>
              </a:solidFill>
              <a:latin typeface="+mn-lt"/>
              <a:ea typeface="+mn-ea"/>
              <a:cs typeface="+mn-cs"/>
            </a:endParaRPr>
          </a:p>
        </p:txBody>
      </p:sp>
      <p:graphicFrame>
        <p:nvGraphicFramePr>
          <p:cNvPr id="7" name="TextBox 3">
            <a:extLst>
              <a:ext uri="{FF2B5EF4-FFF2-40B4-BE49-F238E27FC236}">
                <a16:creationId xmlns:a16="http://schemas.microsoft.com/office/drawing/2014/main" id="{333A955C-8E30-A4DF-CAE1-C62E6D41D1D7}"/>
              </a:ext>
            </a:extLst>
          </p:cNvPr>
          <p:cNvGraphicFramePr/>
          <p:nvPr>
            <p:extLst>
              <p:ext uri="{D42A27DB-BD31-4B8C-83A1-F6EECF244321}">
                <p14:modId xmlns:p14="http://schemas.microsoft.com/office/powerpoint/2010/main" val="2041559813"/>
              </p:ext>
            </p:extLst>
          </p:nvPr>
        </p:nvGraphicFramePr>
        <p:xfrm>
          <a:off x="5303520" y="676655"/>
          <a:ext cx="6503670" cy="5543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98963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f654c95-66fd-4584-8466-af4e781b458e"/>
</p:tagLst>
</file>

<file path=ppt/theme/theme1.xml><?xml version="1.0" encoding="utf-8"?>
<a:theme xmlns:a="http://schemas.openxmlformats.org/drawingml/2006/main" name="Capita August 2019">
  <a:themeElements>
    <a:clrScheme name="Capita main">
      <a:dk1>
        <a:sysClr val="windowText" lastClr="000000"/>
      </a:dk1>
      <a:lt1>
        <a:sysClr val="window" lastClr="FFFFFF"/>
      </a:lt1>
      <a:dk2>
        <a:srgbClr val="02083C"/>
      </a:dk2>
      <a:lt2>
        <a:srgbClr val="00FFFF"/>
      </a:lt2>
      <a:accent1>
        <a:srgbClr val="02083C"/>
      </a:accent1>
      <a:accent2>
        <a:srgbClr val="00FFFF"/>
      </a:accent2>
      <a:accent3>
        <a:srgbClr val="C5D201"/>
      </a:accent3>
      <a:accent4>
        <a:srgbClr val="9B62C3"/>
      </a:accent4>
      <a:accent5>
        <a:srgbClr val="FFB11D"/>
      </a:accent5>
      <a:accent6>
        <a:srgbClr val="FF5051"/>
      </a:accent6>
      <a:hlink>
        <a:srgbClr val="02083C"/>
      </a:hlink>
      <a:folHlink>
        <a:srgbClr val="00FFFF"/>
      </a:folHlink>
    </a:clrScheme>
    <a:fontScheme name="Capita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600" dirty="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A4ECE5E81B224A92E43E6098A12874" ma:contentTypeVersion="4" ma:contentTypeDescription="Create a new document." ma:contentTypeScope="" ma:versionID="20eed0e5e87e7e625bdf0d0a589aefd8">
  <xsd:schema xmlns:xsd="http://www.w3.org/2001/XMLSchema" xmlns:xs="http://www.w3.org/2001/XMLSchema" xmlns:p="http://schemas.microsoft.com/office/2006/metadata/properties" xmlns:ns2="c28c48b1-acf2-4e61-aa34-7e72f52ee03b" targetNamespace="http://schemas.microsoft.com/office/2006/metadata/properties" ma:root="true" ma:fieldsID="c2036140f4f7c848f1ddcda1309a7677" ns2:_="">
    <xsd:import namespace="c28c48b1-acf2-4e61-aa34-7e72f52ee03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8c48b1-acf2-4e61-aa34-7e72f52ee0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DFBAF-BEB1-48F5-91A8-E033FE448867}">
  <ds:schemaRefs>
    <ds:schemaRef ds:uri="62b049fc-182f-4635-9602-360f2f362129"/>
    <ds:schemaRef ds:uri="967a72ac-9769-447a-b2bc-cb5431f889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865D388-DC16-48F1-AFB4-19C058C2F65D}">
  <ds:schemaRefs>
    <ds:schemaRef ds:uri="c28c48b1-acf2-4e61-aa34-7e72f52ee03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04EC33-86FC-4AF8-AD46-14FB276CA1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Capita August 2019</vt:lpstr>
      <vt:lpstr>Learning Enhancement using AI –   SAFEGUARDING CHILDREN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image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Batt</dc:creator>
  <cp:revision>1</cp:revision>
  <dcterms:created xsi:type="dcterms:W3CDTF">2019-08-09T09:59:03Z</dcterms:created>
  <dcterms:modified xsi:type="dcterms:W3CDTF">2024-03-18T13:44:17Z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0x010100C1A4ECE5E81B224A92E43E6098A12874</vt:lpwstr>
  </property>
</Properties>
</file>